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3" r:id="rId15"/>
    <p:sldId id="274" r:id="rId16"/>
    <p:sldId id="272" r:id="rId17"/>
    <p:sldId id="276" r:id="rId18"/>
    <p:sldId id="27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09538C-EC7D-4BCB-98CB-38E6B19BC1E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0B436C-535F-4402-B136-796FB74668BE}" type="pres">
      <dgm:prSet presAssocID="{EC09538C-EC7D-4BCB-98CB-38E6B19BC1E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</dgm:ptLst>
  <dgm:cxnLst>
    <dgm:cxn modelId="{8B42DCBB-D25A-4AFE-9602-629A4668595F}" type="presOf" srcId="{EC09538C-EC7D-4BCB-98CB-38E6B19BC1EC}" destId="{1D0B436C-535F-4402-B136-796FB74668BE}" srcOrd="0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C2C3F2-B961-466A-8F35-427747998FA2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001B985-ED99-4972-8840-6D663BBE5B62}">
      <dgm:prSet phldrT="[Text]"/>
      <dgm:spPr/>
      <dgm:t>
        <a:bodyPr/>
        <a:lstStyle/>
        <a:p>
          <a:r>
            <a:rPr lang="ro-RO" dirty="0"/>
            <a:t>2n</a:t>
          </a:r>
          <a:endParaRPr lang="en-US" dirty="0"/>
        </a:p>
      </dgm:t>
    </dgm:pt>
    <dgm:pt modelId="{FE258992-34C8-4A84-999D-643365E80E28}" type="parTrans" cxnId="{EEDD1DC8-0CE7-42AE-A05F-EC42C8B44754}">
      <dgm:prSet/>
      <dgm:spPr/>
      <dgm:t>
        <a:bodyPr/>
        <a:lstStyle/>
        <a:p>
          <a:endParaRPr lang="en-US"/>
        </a:p>
      </dgm:t>
    </dgm:pt>
    <dgm:pt modelId="{9CBFE3B5-AF4D-4ACA-A143-0D6AFBC1180E}" type="sibTrans" cxnId="{EEDD1DC8-0CE7-42AE-A05F-EC42C8B44754}">
      <dgm:prSet/>
      <dgm:spPr/>
      <dgm:t>
        <a:bodyPr/>
        <a:lstStyle/>
        <a:p>
          <a:endParaRPr lang="en-US"/>
        </a:p>
      </dgm:t>
    </dgm:pt>
    <dgm:pt modelId="{524D159A-1F9D-45EA-ABF0-78DE498D166C}">
      <dgm:prSet phldrT="[Text]"/>
      <dgm:spPr/>
      <dgm:t>
        <a:bodyPr/>
        <a:lstStyle/>
        <a:p>
          <a:r>
            <a:rPr lang="ro-RO" dirty="0"/>
            <a:t>n</a:t>
          </a:r>
          <a:endParaRPr lang="en-US" dirty="0"/>
        </a:p>
      </dgm:t>
    </dgm:pt>
    <dgm:pt modelId="{370A59B2-3ED6-4AC5-858B-99EB7B4ECFF9}" type="parTrans" cxnId="{FE3A323C-291B-4013-83C4-460F8C1FB1B1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33A5859F-AE31-48B5-98CB-3442DC81B21C}" type="sibTrans" cxnId="{FE3A323C-291B-4013-83C4-460F8C1FB1B1}">
      <dgm:prSet/>
      <dgm:spPr/>
      <dgm:t>
        <a:bodyPr/>
        <a:lstStyle/>
        <a:p>
          <a:endParaRPr lang="en-US"/>
        </a:p>
      </dgm:t>
    </dgm:pt>
    <dgm:pt modelId="{423CF069-5E38-4522-BB06-6E42A1E3F2E9}">
      <dgm:prSet phldrT="[Text]"/>
      <dgm:spPr/>
      <dgm:t>
        <a:bodyPr/>
        <a:lstStyle/>
        <a:p>
          <a:r>
            <a:rPr lang="ro-RO" dirty="0"/>
            <a:t>n</a:t>
          </a:r>
          <a:endParaRPr lang="en-US" dirty="0"/>
        </a:p>
      </dgm:t>
    </dgm:pt>
    <dgm:pt modelId="{B927C094-F8C9-4E68-B655-893ADD303B56}" type="parTrans" cxnId="{86320678-3A1E-41E4-B728-042E543A753B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0F600545-EF82-4B9E-82CC-82DAD6BABE4F}" type="sibTrans" cxnId="{86320678-3A1E-41E4-B728-042E543A753B}">
      <dgm:prSet/>
      <dgm:spPr/>
      <dgm:t>
        <a:bodyPr/>
        <a:lstStyle/>
        <a:p>
          <a:endParaRPr lang="en-US"/>
        </a:p>
      </dgm:t>
    </dgm:pt>
    <dgm:pt modelId="{F1C73EB5-E0F1-4960-9691-55DF2A5FCD96}">
      <dgm:prSet phldrT="[Text]"/>
      <dgm:spPr/>
      <dgm:t>
        <a:bodyPr/>
        <a:lstStyle/>
        <a:p>
          <a:r>
            <a:rPr lang="ro-RO" dirty="0"/>
            <a:t>n</a:t>
          </a:r>
          <a:endParaRPr lang="en-US" dirty="0"/>
        </a:p>
      </dgm:t>
    </dgm:pt>
    <dgm:pt modelId="{09994EC8-0B91-4B32-832A-BA17566B00FE}" type="parTrans" cxnId="{1A13A427-8CAF-4D67-B0DA-438BB4F8DE92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E1A16ED7-DAA3-467B-A1B3-18F039C96D2E}" type="sibTrans" cxnId="{1A13A427-8CAF-4D67-B0DA-438BB4F8DE92}">
      <dgm:prSet/>
      <dgm:spPr/>
      <dgm:t>
        <a:bodyPr/>
        <a:lstStyle/>
        <a:p>
          <a:endParaRPr lang="en-US"/>
        </a:p>
      </dgm:t>
    </dgm:pt>
    <dgm:pt modelId="{78E9BAA5-DF60-476F-BCB6-3064C40B6E86}">
      <dgm:prSet phldrT="[Text]"/>
      <dgm:spPr/>
      <dgm:t>
        <a:bodyPr/>
        <a:lstStyle/>
        <a:p>
          <a:r>
            <a:rPr lang="ro-RO" dirty="0"/>
            <a:t>n</a:t>
          </a:r>
          <a:endParaRPr lang="en-US" dirty="0"/>
        </a:p>
      </dgm:t>
    </dgm:pt>
    <dgm:pt modelId="{0CA9F9ED-BE8C-4004-9542-FA5BC938A9CE}" type="parTrans" cxnId="{6C0947A1-E540-4504-85A4-7BC75C8F1B17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AFE38C2C-00BF-40DA-95F8-6B87C16C0A79}" type="sibTrans" cxnId="{6C0947A1-E540-4504-85A4-7BC75C8F1B17}">
      <dgm:prSet/>
      <dgm:spPr/>
      <dgm:t>
        <a:bodyPr/>
        <a:lstStyle/>
        <a:p>
          <a:endParaRPr lang="en-US"/>
        </a:p>
      </dgm:t>
    </dgm:pt>
    <dgm:pt modelId="{7F40675C-39A2-4965-96E3-A3BAF9E9261F}">
      <dgm:prSet phldrT="[Text]"/>
      <dgm:spPr/>
      <dgm:t>
        <a:bodyPr/>
        <a:lstStyle/>
        <a:p>
          <a:r>
            <a:rPr lang="ro-RO" dirty="0"/>
            <a:t>n</a:t>
          </a:r>
          <a:endParaRPr lang="en-US" dirty="0"/>
        </a:p>
      </dgm:t>
    </dgm:pt>
    <dgm:pt modelId="{FF75BF29-1E2B-493F-A8C7-2BC880869442}" type="parTrans" cxnId="{4DAB98F1-6A60-45C0-B19C-48007B280ADC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F29745A6-AA29-45A7-BBE5-914F5C836AB6}" type="sibTrans" cxnId="{4DAB98F1-6A60-45C0-B19C-48007B280ADC}">
      <dgm:prSet/>
      <dgm:spPr/>
      <dgm:t>
        <a:bodyPr/>
        <a:lstStyle/>
        <a:p>
          <a:endParaRPr lang="en-US"/>
        </a:p>
      </dgm:t>
    </dgm:pt>
    <dgm:pt modelId="{03B046A9-6DA6-4B30-939B-C6402DF6F293}">
      <dgm:prSet phldrT="[Text]"/>
      <dgm:spPr/>
      <dgm:t>
        <a:bodyPr/>
        <a:lstStyle/>
        <a:p>
          <a:r>
            <a:rPr lang="ro-RO" dirty="0"/>
            <a:t>n</a:t>
          </a:r>
          <a:endParaRPr lang="en-US" dirty="0"/>
        </a:p>
      </dgm:t>
    </dgm:pt>
    <dgm:pt modelId="{45181E68-17A8-4EF0-917A-DE5F72D9C92A}" type="parTrans" cxnId="{6ADDCCF4-2BCF-4555-96D8-5E9B7DCB8AD5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4021DA2E-A31C-4A31-B440-25617110FB37}" type="sibTrans" cxnId="{6ADDCCF4-2BCF-4555-96D8-5E9B7DCB8AD5}">
      <dgm:prSet/>
      <dgm:spPr/>
      <dgm:t>
        <a:bodyPr/>
        <a:lstStyle/>
        <a:p>
          <a:endParaRPr lang="en-US"/>
        </a:p>
      </dgm:t>
    </dgm:pt>
    <dgm:pt modelId="{BE53CEAB-EC50-4549-8DE5-CC20E6201ACD}" type="pres">
      <dgm:prSet presAssocID="{8CC2C3F2-B961-466A-8F35-427747998FA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0065FC8-DB87-4A29-B640-DB7B566FA20C}" type="pres">
      <dgm:prSet presAssocID="{A001B985-ED99-4972-8840-6D663BBE5B62}" presName="root1" presStyleCnt="0"/>
      <dgm:spPr/>
    </dgm:pt>
    <dgm:pt modelId="{FA299084-E287-429F-B1A4-21F93C071064}" type="pres">
      <dgm:prSet presAssocID="{A001B985-ED99-4972-8840-6D663BBE5B62}" presName="LevelOneTextNode" presStyleLbl="node0" presStyleIdx="0" presStyleCnt="1">
        <dgm:presLayoutVars>
          <dgm:chPref val="3"/>
        </dgm:presLayoutVars>
      </dgm:prSet>
      <dgm:spPr/>
    </dgm:pt>
    <dgm:pt modelId="{075C1AF2-3E28-4780-BBF6-9AB4DCEBE2AF}" type="pres">
      <dgm:prSet presAssocID="{A001B985-ED99-4972-8840-6D663BBE5B62}" presName="level2hierChild" presStyleCnt="0"/>
      <dgm:spPr/>
    </dgm:pt>
    <dgm:pt modelId="{1F2D2F7F-2BAC-49E6-81FA-2B5732118763}" type="pres">
      <dgm:prSet presAssocID="{370A59B2-3ED6-4AC5-858B-99EB7B4ECFF9}" presName="conn2-1" presStyleLbl="parChTrans1D2" presStyleIdx="0" presStyleCnt="2"/>
      <dgm:spPr/>
    </dgm:pt>
    <dgm:pt modelId="{EAF52F60-01A7-4323-8282-08F384B23913}" type="pres">
      <dgm:prSet presAssocID="{370A59B2-3ED6-4AC5-858B-99EB7B4ECFF9}" presName="connTx" presStyleLbl="parChTrans1D2" presStyleIdx="0" presStyleCnt="2"/>
      <dgm:spPr/>
    </dgm:pt>
    <dgm:pt modelId="{671C9195-43F6-4809-AA97-84E5ED1487C0}" type="pres">
      <dgm:prSet presAssocID="{524D159A-1F9D-45EA-ABF0-78DE498D166C}" presName="root2" presStyleCnt="0"/>
      <dgm:spPr/>
    </dgm:pt>
    <dgm:pt modelId="{A88E4D00-0F0D-4C75-AA7B-78F18EED957A}" type="pres">
      <dgm:prSet presAssocID="{524D159A-1F9D-45EA-ABF0-78DE498D166C}" presName="LevelTwoTextNode" presStyleLbl="node2" presStyleIdx="0" presStyleCnt="2">
        <dgm:presLayoutVars>
          <dgm:chPref val="3"/>
        </dgm:presLayoutVars>
      </dgm:prSet>
      <dgm:spPr/>
    </dgm:pt>
    <dgm:pt modelId="{F9159B1E-E4B7-4B04-B1EC-FBF9350F31C1}" type="pres">
      <dgm:prSet presAssocID="{524D159A-1F9D-45EA-ABF0-78DE498D166C}" presName="level3hierChild" presStyleCnt="0"/>
      <dgm:spPr/>
    </dgm:pt>
    <dgm:pt modelId="{FB11C5F0-C968-4034-8E99-374231A94F12}" type="pres">
      <dgm:prSet presAssocID="{B927C094-F8C9-4E68-B655-893ADD303B56}" presName="conn2-1" presStyleLbl="parChTrans1D3" presStyleIdx="0" presStyleCnt="4"/>
      <dgm:spPr/>
    </dgm:pt>
    <dgm:pt modelId="{A230C547-A581-4CE5-A5DE-491CEE767992}" type="pres">
      <dgm:prSet presAssocID="{B927C094-F8C9-4E68-B655-893ADD303B56}" presName="connTx" presStyleLbl="parChTrans1D3" presStyleIdx="0" presStyleCnt="4"/>
      <dgm:spPr/>
    </dgm:pt>
    <dgm:pt modelId="{1E346F18-7C5F-4104-B2BB-753A8D31998A}" type="pres">
      <dgm:prSet presAssocID="{423CF069-5E38-4522-BB06-6E42A1E3F2E9}" presName="root2" presStyleCnt="0"/>
      <dgm:spPr/>
    </dgm:pt>
    <dgm:pt modelId="{108A5487-9A51-4D50-A255-173E33A28EA5}" type="pres">
      <dgm:prSet presAssocID="{423CF069-5E38-4522-BB06-6E42A1E3F2E9}" presName="LevelTwoTextNode" presStyleLbl="node3" presStyleIdx="0" presStyleCnt="4">
        <dgm:presLayoutVars>
          <dgm:chPref val="3"/>
        </dgm:presLayoutVars>
      </dgm:prSet>
      <dgm:spPr/>
    </dgm:pt>
    <dgm:pt modelId="{07DCC84A-5328-43CB-809A-DAA3F82A9B79}" type="pres">
      <dgm:prSet presAssocID="{423CF069-5E38-4522-BB06-6E42A1E3F2E9}" presName="level3hierChild" presStyleCnt="0"/>
      <dgm:spPr/>
    </dgm:pt>
    <dgm:pt modelId="{4585939A-69AF-422A-AB58-0B41901EB480}" type="pres">
      <dgm:prSet presAssocID="{09994EC8-0B91-4B32-832A-BA17566B00FE}" presName="conn2-1" presStyleLbl="parChTrans1D3" presStyleIdx="1" presStyleCnt="4"/>
      <dgm:spPr/>
    </dgm:pt>
    <dgm:pt modelId="{816163B9-59E8-4D90-A2AC-69069283B1E4}" type="pres">
      <dgm:prSet presAssocID="{09994EC8-0B91-4B32-832A-BA17566B00FE}" presName="connTx" presStyleLbl="parChTrans1D3" presStyleIdx="1" presStyleCnt="4"/>
      <dgm:spPr/>
    </dgm:pt>
    <dgm:pt modelId="{04C03030-1D5D-4DEE-A3BB-73DD1CC50180}" type="pres">
      <dgm:prSet presAssocID="{F1C73EB5-E0F1-4960-9691-55DF2A5FCD96}" presName="root2" presStyleCnt="0"/>
      <dgm:spPr/>
    </dgm:pt>
    <dgm:pt modelId="{13DB11F1-2814-4DF8-9F63-52AD93F1D364}" type="pres">
      <dgm:prSet presAssocID="{F1C73EB5-E0F1-4960-9691-55DF2A5FCD96}" presName="LevelTwoTextNode" presStyleLbl="node3" presStyleIdx="1" presStyleCnt="4">
        <dgm:presLayoutVars>
          <dgm:chPref val="3"/>
        </dgm:presLayoutVars>
      </dgm:prSet>
      <dgm:spPr/>
    </dgm:pt>
    <dgm:pt modelId="{C6CEB3D0-7A90-4184-B950-4A82467F3BCA}" type="pres">
      <dgm:prSet presAssocID="{F1C73EB5-E0F1-4960-9691-55DF2A5FCD96}" presName="level3hierChild" presStyleCnt="0"/>
      <dgm:spPr/>
    </dgm:pt>
    <dgm:pt modelId="{55D29F90-1430-4030-887C-FDA52C19DD96}" type="pres">
      <dgm:prSet presAssocID="{0CA9F9ED-BE8C-4004-9542-FA5BC938A9CE}" presName="conn2-1" presStyleLbl="parChTrans1D2" presStyleIdx="1" presStyleCnt="2"/>
      <dgm:spPr/>
    </dgm:pt>
    <dgm:pt modelId="{34A4E4B0-E4F9-48A1-B817-2A496418D2E3}" type="pres">
      <dgm:prSet presAssocID="{0CA9F9ED-BE8C-4004-9542-FA5BC938A9CE}" presName="connTx" presStyleLbl="parChTrans1D2" presStyleIdx="1" presStyleCnt="2"/>
      <dgm:spPr/>
    </dgm:pt>
    <dgm:pt modelId="{DB98BF42-8490-4966-9D7A-CE790C105B3F}" type="pres">
      <dgm:prSet presAssocID="{78E9BAA5-DF60-476F-BCB6-3064C40B6E86}" presName="root2" presStyleCnt="0"/>
      <dgm:spPr/>
    </dgm:pt>
    <dgm:pt modelId="{0A0478B0-1E0C-43AF-9D6C-C9D069E1A8A7}" type="pres">
      <dgm:prSet presAssocID="{78E9BAA5-DF60-476F-BCB6-3064C40B6E86}" presName="LevelTwoTextNode" presStyleLbl="node2" presStyleIdx="1" presStyleCnt="2">
        <dgm:presLayoutVars>
          <dgm:chPref val="3"/>
        </dgm:presLayoutVars>
      </dgm:prSet>
      <dgm:spPr/>
    </dgm:pt>
    <dgm:pt modelId="{1A724FC7-C419-42FE-8ADC-AD2B42C08218}" type="pres">
      <dgm:prSet presAssocID="{78E9BAA5-DF60-476F-BCB6-3064C40B6E86}" presName="level3hierChild" presStyleCnt="0"/>
      <dgm:spPr/>
    </dgm:pt>
    <dgm:pt modelId="{18EB2D25-8E07-4BC5-B0AF-5312EFF84185}" type="pres">
      <dgm:prSet presAssocID="{FF75BF29-1E2B-493F-A8C7-2BC880869442}" presName="conn2-1" presStyleLbl="parChTrans1D3" presStyleIdx="2" presStyleCnt="4"/>
      <dgm:spPr/>
    </dgm:pt>
    <dgm:pt modelId="{B87C710A-914D-44CD-893E-0EA097E6AB4E}" type="pres">
      <dgm:prSet presAssocID="{FF75BF29-1E2B-493F-A8C7-2BC880869442}" presName="connTx" presStyleLbl="parChTrans1D3" presStyleIdx="2" presStyleCnt="4"/>
      <dgm:spPr/>
    </dgm:pt>
    <dgm:pt modelId="{E0F7FC5A-0248-447A-9BA9-EA7CE584A815}" type="pres">
      <dgm:prSet presAssocID="{7F40675C-39A2-4965-96E3-A3BAF9E9261F}" presName="root2" presStyleCnt="0"/>
      <dgm:spPr/>
    </dgm:pt>
    <dgm:pt modelId="{594CE722-E4C7-43C8-83DF-F9E301C31D7D}" type="pres">
      <dgm:prSet presAssocID="{7F40675C-39A2-4965-96E3-A3BAF9E9261F}" presName="LevelTwoTextNode" presStyleLbl="node3" presStyleIdx="2" presStyleCnt="4">
        <dgm:presLayoutVars>
          <dgm:chPref val="3"/>
        </dgm:presLayoutVars>
      </dgm:prSet>
      <dgm:spPr/>
    </dgm:pt>
    <dgm:pt modelId="{CE9F2041-B6C9-47D8-AD28-D6FEFDBE8D13}" type="pres">
      <dgm:prSet presAssocID="{7F40675C-39A2-4965-96E3-A3BAF9E9261F}" presName="level3hierChild" presStyleCnt="0"/>
      <dgm:spPr/>
    </dgm:pt>
    <dgm:pt modelId="{996D9D55-433A-4F2F-A1D7-E61B7639E6F6}" type="pres">
      <dgm:prSet presAssocID="{45181E68-17A8-4EF0-917A-DE5F72D9C92A}" presName="conn2-1" presStyleLbl="parChTrans1D3" presStyleIdx="3" presStyleCnt="4"/>
      <dgm:spPr/>
    </dgm:pt>
    <dgm:pt modelId="{02E513A4-C9F6-4B8A-9947-57E8AFC95809}" type="pres">
      <dgm:prSet presAssocID="{45181E68-17A8-4EF0-917A-DE5F72D9C92A}" presName="connTx" presStyleLbl="parChTrans1D3" presStyleIdx="3" presStyleCnt="4"/>
      <dgm:spPr/>
    </dgm:pt>
    <dgm:pt modelId="{17C7A3B0-1088-46FB-9904-73ECD6F8E3BB}" type="pres">
      <dgm:prSet presAssocID="{03B046A9-6DA6-4B30-939B-C6402DF6F293}" presName="root2" presStyleCnt="0"/>
      <dgm:spPr/>
    </dgm:pt>
    <dgm:pt modelId="{1B3C24FB-2A62-4814-A203-41A1A1952264}" type="pres">
      <dgm:prSet presAssocID="{03B046A9-6DA6-4B30-939B-C6402DF6F293}" presName="LevelTwoTextNode" presStyleLbl="node3" presStyleIdx="3" presStyleCnt="4">
        <dgm:presLayoutVars>
          <dgm:chPref val="3"/>
        </dgm:presLayoutVars>
      </dgm:prSet>
      <dgm:spPr/>
    </dgm:pt>
    <dgm:pt modelId="{00B6DC64-28F8-49A2-8E5E-43228DDD87A5}" type="pres">
      <dgm:prSet presAssocID="{03B046A9-6DA6-4B30-939B-C6402DF6F293}" presName="level3hierChild" presStyleCnt="0"/>
      <dgm:spPr/>
    </dgm:pt>
  </dgm:ptLst>
  <dgm:cxnLst>
    <dgm:cxn modelId="{8099F001-94C2-422F-83AB-CFD73DE3C936}" type="presOf" srcId="{78E9BAA5-DF60-476F-BCB6-3064C40B6E86}" destId="{0A0478B0-1E0C-43AF-9D6C-C9D069E1A8A7}" srcOrd="0" destOrd="0" presId="urn:microsoft.com/office/officeart/2005/8/layout/hierarchy2"/>
    <dgm:cxn modelId="{9E2E8C0D-83F4-4E1A-8A8A-CA8C4C22588C}" type="presOf" srcId="{45181E68-17A8-4EF0-917A-DE5F72D9C92A}" destId="{996D9D55-433A-4F2F-A1D7-E61B7639E6F6}" srcOrd="0" destOrd="0" presId="urn:microsoft.com/office/officeart/2005/8/layout/hierarchy2"/>
    <dgm:cxn modelId="{2B13831B-106C-4814-AC6B-8CDC7BA4E2D0}" type="presOf" srcId="{45181E68-17A8-4EF0-917A-DE5F72D9C92A}" destId="{02E513A4-C9F6-4B8A-9947-57E8AFC95809}" srcOrd="1" destOrd="0" presId="urn:microsoft.com/office/officeart/2005/8/layout/hierarchy2"/>
    <dgm:cxn modelId="{C27B8E1D-0FE1-4EEE-B250-836702AA38DF}" type="presOf" srcId="{FF75BF29-1E2B-493F-A8C7-2BC880869442}" destId="{B87C710A-914D-44CD-893E-0EA097E6AB4E}" srcOrd="1" destOrd="0" presId="urn:microsoft.com/office/officeart/2005/8/layout/hierarchy2"/>
    <dgm:cxn modelId="{381ADA20-30CA-4A59-9DF0-34B3964FA89F}" type="presOf" srcId="{423CF069-5E38-4522-BB06-6E42A1E3F2E9}" destId="{108A5487-9A51-4D50-A255-173E33A28EA5}" srcOrd="0" destOrd="0" presId="urn:microsoft.com/office/officeart/2005/8/layout/hierarchy2"/>
    <dgm:cxn modelId="{1A13A427-8CAF-4D67-B0DA-438BB4F8DE92}" srcId="{524D159A-1F9D-45EA-ABF0-78DE498D166C}" destId="{F1C73EB5-E0F1-4960-9691-55DF2A5FCD96}" srcOrd="1" destOrd="0" parTransId="{09994EC8-0B91-4B32-832A-BA17566B00FE}" sibTransId="{E1A16ED7-DAA3-467B-A1B3-18F039C96D2E}"/>
    <dgm:cxn modelId="{FE3A323C-291B-4013-83C4-460F8C1FB1B1}" srcId="{A001B985-ED99-4972-8840-6D663BBE5B62}" destId="{524D159A-1F9D-45EA-ABF0-78DE498D166C}" srcOrd="0" destOrd="0" parTransId="{370A59B2-3ED6-4AC5-858B-99EB7B4ECFF9}" sibTransId="{33A5859F-AE31-48B5-98CB-3442DC81B21C}"/>
    <dgm:cxn modelId="{72E6FE63-ABF8-4CB5-A6F5-7B083C7E4139}" type="presOf" srcId="{7F40675C-39A2-4965-96E3-A3BAF9E9261F}" destId="{594CE722-E4C7-43C8-83DF-F9E301C31D7D}" srcOrd="0" destOrd="0" presId="urn:microsoft.com/office/officeart/2005/8/layout/hierarchy2"/>
    <dgm:cxn modelId="{C702D865-A7FF-49D3-9664-73CC9829EB66}" type="presOf" srcId="{A001B985-ED99-4972-8840-6D663BBE5B62}" destId="{FA299084-E287-429F-B1A4-21F93C071064}" srcOrd="0" destOrd="0" presId="urn:microsoft.com/office/officeart/2005/8/layout/hierarchy2"/>
    <dgm:cxn modelId="{273C8146-535A-4D74-AADD-61C770DD4844}" type="presOf" srcId="{0CA9F9ED-BE8C-4004-9542-FA5BC938A9CE}" destId="{34A4E4B0-E4F9-48A1-B817-2A496418D2E3}" srcOrd="1" destOrd="0" presId="urn:microsoft.com/office/officeart/2005/8/layout/hierarchy2"/>
    <dgm:cxn modelId="{F1A42448-02A9-478C-BF1B-6A1608D800A1}" type="presOf" srcId="{370A59B2-3ED6-4AC5-858B-99EB7B4ECFF9}" destId="{EAF52F60-01A7-4323-8282-08F384B23913}" srcOrd="1" destOrd="0" presId="urn:microsoft.com/office/officeart/2005/8/layout/hierarchy2"/>
    <dgm:cxn modelId="{F68B426F-5B52-4DB0-BB4C-8B84B526FD1D}" type="presOf" srcId="{0CA9F9ED-BE8C-4004-9542-FA5BC938A9CE}" destId="{55D29F90-1430-4030-887C-FDA52C19DD96}" srcOrd="0" destOrd="0" presId="urn:microsoft.com/office/officeart/2005/8/layout/hierarchy2"/>
    <dgm:cxn modelId="{A81B6754-9C5F-4422-A515-5F3BA19A34AE}" type="presOf" srcId="{FF75BF29-1E2B-493F-A8C7-2BC880869442}" destId="{18EB2D25-8E07-4BC5-B0AF-5312EFF84185}" srcOrd="0" destOrd="0" presId="urn:microsoft.com/office/officeart/2005/8/layout/hierarchy2"/>
    <dgm:cxn modelId="{86320678-3A1E-41E4-B728-042E543A753B}" srcId="{524D159A-1F9D-45EA-ABF0-78DE498D166C}" destId="{423CF069-5E38-4522-BB06-6E42A1E3F2E9}" srcOrd="0" destOrd="0" parTransId="{B927C094-F8C9-4E68-B655-893ADD303B56}" sibTransId="{0F600545-EF82-4B9E-82CC-82DAD6BABE4F}"/>
    <dgm:cxn modelId="{5DC3F758-1DBE-41EB-93EA-7A4B6DCCDE07}" type="presOf" srcId="{B927C094-F8C9-4E68-B655-893ADD303B56}" destId="{FB11C5F0-C968-4034-8E99-374231A94F12}" srcOrd="0" destOrd="0" presId="urn:microsoft.com/office/officeart/2005/8/layout/hierarchy2"/>
    <dgm:cxn modelId="{184C917F-2357-4098-B605-F0893034928A}" type="presOf" srcId="{B927C094-F8C9-4E68-B655-893ADD303B56}" destId="{A230C547-A581-4CE5-A5DE-491CEE767992}" srcOrd="1" destOrd="0" presId="urn:microsoft.com/office/officeart/2005/8/layout/hierarchy2"/>
    <dgm:cxn modelId="{4BF79D99-3962-4F03-AE84-F7585F639ADD}" type="presOf" srcId="{524D159A-1F9D-45EA-ABF0-78DE498D166C}" destId="{A88E4D00-0F0D-4C75-AA7B-78F18EED957A}" srcOrd="0" destOrd="0" presId="urn:microsoft.com/office/officeart/2005/8/layout/hierarchy2"/>
    <dgm:cxn modelId="{4C3DE399-5329-4D57-8D25-4F3642BB61BC}" type="presOf" srcId="{370A59B2-3ED6-4AC5-858B-99EB7B4ECFF9}" destId="{1F2D2F7F-2BAC-49E6-81FA-2B5732118763}" srcOrd="0" destOrd="0" presId="urn:microsoft.com/office/officeart/2005/8/layout/hierarchy2"/>
    <dgm:cxn modelId="{1BE2419A-4D40-4191-A2B5-1A77CC17FBC6}" type="presOf" srcId="{8CC2C3F2-B961-466A-8F35-427747998FA2}" destId="{BE53CEAB-EC50-4549-8DE5-CC20E6201ACD}" srcOrd="0" destOrd="0" presId="urn:microsoft.com/office/officeart/2005/8/layout/hierarchy2"/>
    <dgm:cxn modelId="{6C0947A1-E540-4504-85A4-7BC75C8F1B17}" srcId="{A001B985-ED99-4972-8840-6D663BBE5B62}" destId="{78E9BAA5-DF60-476F-BCB6-3064C40B6E86}" srcOrd="1" destOrd="0" parTransId="{0CA9F9ED-BE8C-4004-9542-FA5BC938A9CE}" sibTransId="{AFE38C2C-00BF-40DA-95F8-6B87C16C0A79}"/>
    <dgm:cxn modelId="{EEDD1DC8-0CE7-42AE-A05F-EC42C8B44754}" srcId="{8CC2C3F2-B961-466A-8F35-427747998FA2}" destId="{A001B985-ED99-4972-8840-6D663BBE5B62}" srcOrd="0" destOrd="0" parTransId="{FE258992-34C8-4A84-999D-643365E80E28}" sibTransId="{9CBFE3B5-AF4D-4ACA-A143-0D6AFBC1180E}"/>
    <dgm:cxn modelId="{AE8DC3CA-0700-4398-A4C5-D0DC6AED3C83}" type="presOf" srcId="{09994EC8-0B91-4B32-832A-BA17566B00FE}" destId="{4585939A-69AF-422A-AB58-0B41901EB480}" srcOrd="0" destOrd="0" presId="urn:microsoft.com/office/officeart/2005/8/layout/hierarchy2"/>
    <dgm:cxn modelId="{932A2ACD-0034-438E-AE7B-4CBC9F3123FA}" type="presOf" srcId="{F1C73EB5-E0F1-4960-9691-55DF2A5FCD96}" destId="{13DB11F1-2814-4DF8-9F63-52AD93F1D364}" srcOrd="0" destOrd="0" presId="urn:microsoft.com/office/officeart/2005/8/layout/hierarchy2"/>
    <dgm:cxn modelId="{B315D8CF-91C5-48DE-898C-EB58FA086F7C}" type="presOf" srcId="{09994EC8-0B91-4B32-832A-BA17566B00FE}" destId="{816163B9-59E8-4D90-A2AC-69069283B1E4}" srcOrd="1" destOrd="0" presId="urn:microsoft.com/office/officeart/2005/8/layout/hierarchy2"/>
    <dgm:cxn modelId="{2E9E42E5-2CAE-4B7C-805B-F91FFE4C55B2}" type="presOf" srcId="{03B046A9-6DA6-4B30-939B-C6402DF6F293}" destId="{1B3C24FB-2A62-4814-A203-41A1A1952264}" srcOrd="0" destOrd="0" presId="urn:microsoft.com/office/officeart/2005/8/layout/hierarchy2"/>
    <dgm:cxn modelId="{4DAB98F1-6A60-45C0-B19C-48007B280ADC}" srcId="{78E9BAA5-DF60-476F-BCB6-3064C40B6E86}" destId="{7F40675C-39A2-4965-96E3-A3BAF9E9261F}" srcOrd="0" destOrd="0" parTransId="{FF75BF29-1E2B-493F-A8C7-2BC880869442}" sibTransId="{F29745A6-AA29-45A7-BBE5-914F5C836AB6}"/>
    <dgm:cxn modelId="{6ADDCCF4-2BCF-4555-96D8-5E9B7DCB8AD5}" srcId="{78E9BAA5-DF60-476F-BCB6-3064C40B6E86}" destId="{03B046A9-6DA6-4B30-939B-C6402DF6F293}" srcOrd="1" destOrd="0" parTransId="{45181E68-17A8-4EF0-917A-DE5F72D9C92A}" sibTransId="{4021DA2E-A31C-4A31-B440-25617110FB37}"/>
    <dgm:cxn modelId="{13BA39ED-3A10-457D-AB83-9B2140CC7B23}" type="presParOf" srcId="{BE53CEAB-EC50-4549-8DE5-CC20E6201ACD}" destId="{60065FC8-DB87-4A29-B640-DB7B566FA20C}" srcOrd="0" destOrd="0" presId="urn:microsoft.com/office/officeart/2005/8/layout/hierarchy2"/>
    <dgm:cxn modelId="{082B3E4D-EA74-4750-8484-BE53FB5BE2F0}" type="presParOf" srcId="{60065FC8-DB87-4A29-B640-DB7B566FA20C}" destId="{FA299084-E287-429F-B1A4-21F93C071064}" srcOrd="0" destOrd="0" presId="urn:microsoft.com/office/officeart/2005/8/layout/hierarchy2"/>
    <dgm:cxn modelId="{EDEB3939-05D0-487B-930C-B405E5402071}" type="presParOf" srcId="{60065FC8-DB87-4A29-B640-DB7B566FA20C}" destId="{075C1AF2-3E28-4780-BBF6-9AB4DCEBE2AF}" srcOrd="1" destOrd="0" presId="urn:microsoft.com/office/officeart/2005/8/layout/hierarchy2"/>
    <dgm:cxn modelId="{CED01265-4884-4FF0-B060-09F50C75F1B3}" type="presParOf" srcId="{075C1AF2-3E28-4780-BBF6-9AB4DCEBE2AF}" destId="{1F2D2F7F-2BAC-49E6-81FA-2B5732118763}" srcOrd="0" destOrd="0" presId="urn:microsoft.com/office/officeart/2005/8/layout/hierarchy2"/>
    <dgm:cxn modelId="{98820723-3B6F-4695-9EEA-1D03A71D78E5}" type="presParOf" srcId="{1F2D2F7F-2BAC-49E6-81FA-2B5732118763}" destId="{EAF52F60-01A7-4323-8282-08F384B23913}" srcOrd="0" destOrd="0" presId="urn:microsoft.com/office/officeart/2005/8/layout/hierarchy2"/>
    <dgm:cxn modelId="{846F8057-E81F-46B0-A56D-FA2D757795A6}" type="presParOf" srcId="{075C1AF2-3E28-4780-BBF6-9AB4DCEBE2AF}" destId="{671C9195-43F6-4809-AA97-84E5ED1487C0}" srcOrd="1" destOrd="0" presId="urn:microsoft.com/office/officeart/2005/8/layout/hierarchy2"/>
    <dgm:cxn modelId="{5D836F38-C110-4014-B2FD-97EF046E82D4}" type="presParOf" srcId="{671C9195-43F6-4809-AA97-84E5ED1487C0}" destId="{A88E4D00-0F0D-4C75-AA7B-78F18EED957A}" srcOrd="0" destOrd="0" presId="urn:microsoft.com/office/officeart/2005/8/layout/hierarchy2"/>
    <dgm:cxn modelId="{54FEEDA5-5235-4B92-B0DD-2D69401036E1}" type="presParOf" srcId="{671C9195-43F6-4809-AA97-84E5ED1487C0}" destId="{F9159B1E-E4B7-4B04-B1EC-FBF9350F31C1}" srcOrd="1" destOrd="0" presId="urn:microsoft.com/office/officeart/2005/8/layout/hierarchy2"/>
    <dgm:cxn modelId="{6A1CA486-C4CA-48A1-9B37-279C4A2EDF30}" type="presParOf" srcId="{F9159B1E-E4B7-4B04-B1EC-FBF9350F31C1}" destId="{FB11C5F0-C968-4034-8E99-374231A94F12}" srcOrd="0" destOrd="0" presId="urn:microsoft.com/office/officeart/2005/8/layout/hierarchy2"/>
    <dgm:cxn modelId="{E9F491EE-8108-4C5E-9225-DD77AB432475}" type="presParOf" srcId="{FB11C5F0-C968-4034-8E99-374231A94F12}" destId="{A230C547-A581-4CE5-A5DE-491CEE767992}" srcOrd="0" destOrd="0" presId="urn:microsoft.com/office/officeart/2005/8/layout/hierarchy2"/>
    <dgm:cxn modelId="{152E8BB0-A956-471E-AECC-94114A664F16}" type="presParOf" srcId="{F9159B1E-E4B7-4B04-B1EC-FBF9350F31C1}" destId="{1E346F18-7C5F-4104-B2BB-753A8D31998A}" srcOrd="1" destOrd="0" presId="urn:microsoft.com/office/officeart/2005/8/layout/hierarchy2"/>
    <dgm:cxn modelId="{ABC7F0EB-DC78-4473-8457-A296C49FC535}" type="presParOf" srcId="{1E346F18-7C5F-4104-B2BB-753A8D31998A}" destId="{108A5487-9A51-4D50-A255-173E33A28EA5}" srcOrd="0" destOrd="0" presId="urn:microsoft.com/office/officeart/2005/8/layout/hierarchy2"/>
    <dgm:cxn modelId="{1BBE2E03-F0EF-48A6-83C2-CCCA03E02DA7}" type="presParOf" srcId="{1E346F18-7C5F-4104-B2BB-753A8D31998A}" destId="{07DCC84A-5328-43CB-809A-DAA3F82A9B79}" srcOrd="1" destOrd="0" presId="urn:microsoft.com/office/officeart/2005/8/layout/hierarchy2"/>
    <dgm:cxn modelId="{BA98901A-10FA-4C23-B145-221A89F895A4}" type="presParOf" srcId="{F9159B1E-E4B7-4B04-B1EC-FBF9350F31C1}" destId="{4585939A-69AF-422A-AB58-0B41901EB480}" srcOrd="2" destOrd="0" presId="urn:microsoft.com/office/officeart/2005/8/layout/hierarchy2"/>
    <dgm:cxn modelId="{193E6772-1329-4A29-8EE8-587C39041626}" type="presParOf" srcId="{4585939A-69AF-422A-AB58-0B41901EB480}" destId="{816163B9-59E8-4D90-A2AC-69069283B1E4}" srcOrd="0" destOrd="0" presId="urn:microsoft.com/office/officeart/2005/8/layout/hierarchy2"/>
    <dgm:cxn modelId="{75F7496B-8763-4CF9-91D6-5FF8E85ECA47}" type="presParOf" srcId="{F9159B1E-E4B7-4B04-B1EC-FBF9350F31C1}" destId="{04C03030-1D5D-4DEE-A3BB-73DD1CC50180}" srcOrd="3" destOrd="0" presId="urn:microsoft.com/office/officeart/2005/8/layout/hierarchy2"/>
    <dgm:cxn modelId="{2FB86403-2FC9-47EF-B354-AD2B27C17EDA}" type="presParOf" srcId="{04C03030-1D5D-4DEE-A3BB-73DD1CC50180}" destId="{13DB11F1-2814-4DF8-9F63-52AD93F1D364}" srcOrd="0" destOrd="0" presId="urn:microsoft.com/office/officeart/2005/8/layout/hierarchy2"/>
    <dgm:cxn modelId="{5075A926-B7C8-4180-8059-533790B1A680}" type="presParOf" srcId="{04C03030-1D5D-4DEE-A3BB-73DD1CC50180}" destId="{C6CEB3D0-7A90-4184-B950-4A82467F3BCA}" srcOrd="1" destOrd="0" presId="urn:microsoft.com/office/officeart/2005/8/layout/hierarchy2"/>
    <dgm:cxn modelId="{5BCD811C-6AF8-4E6E-8BD4-5ADFB0899701}" type="presParOf" srcId="{075C1AF2-3E28-4780-BBF6-9AB4DCEBE2AF}" destId="{55D29F90-1430-4030-887C-FDA52C19DD96}" srcOrd="2" destOrd="0" presId="urn:microsoft.com/office/officeart/2005/8/layout/hierarchy2"/>
    <dgm:cxn modelId="{3A583F81-7BCB-44B8-B4AB-E4AC5DE5E647}" type="presParOf" srcId="{55D29F90-1430-4030-887C-FDA52C19DD96}" destId="{34A4E4B0-E4F9-48A1-B817-2A496418D2E3}" srcOrd="0" destOrd="0" presId="urn:microsoft.com/office/officeart/2005/8/layout/hierarchy2"/>
    <dgm:cxn modelId="{9348E171-F5DB-4BEA-86EF-052E38F24B72}" type="presParOf" srcId="{075C1AF2-3E28-4780-BBF6-9AB4DCEBE2AF}" destId="{DB98BF42-8490-4966-9D7A-CE790C105B3F}" srcOrd="3" destOrd="0" presId="urn:microsoft.com/office/officeart/2005/8/layout/hierarchy2"/>
    <dgm:cxn modelId="{1C970836-CEC3-477F-9936-AB762091E80E}" type="presParOf" srcId="{DB98BF42-8490-4966-9D7A-CE790C105B3F}" destId="{0A0478B0-1E0C-43AF-9D6C-C9D069E1A8A7}" srcOrd="0" destOrd="0" presId="urn:microsoft.com/office/officeart/2005/8/layout/hierarchy2"/>
    <dgm:cxn modelId="{3C4FE0AB-35B9-422F-8536-3A10DB323FE6}" type="presParOf" srcId="{DB98BF42-8490-4966-9D7A-CE790C105B3F}" destId="{1A724FC7-C419-42FE-8ADC-AD2B42C08218}" srcOrd="1" destOrd="0" presId="urn:microsoft.com/office/officeart/2005/8/layout/hierarchy2"/>
    <dgm:cxn modelId="{8E017A10-0014-412F-A41A-1793D401B225}" type="presParOf" srcId="{1A724FC7-C419-42FE-8ADC-AD2B42C08218}" destId="{18EB2D25-8E07-4BC5-B0AF-5312EFF84185}" srcOrd="0" destOrd="0" presId="urn:microsoft.com/office/officeart/2005/8/layout/hierarchy2"/>
    <dgm:cxn modelId="{9C50ECA1-3EC6-4F8A-B2A6-F9E2EB4E9332}" type="presParOf" srcId="{18EB2D25-8E07-4BC5-B0AF-5312EFF84185}" destId="{B87C710A-914D-44CD-893E-0EA097E6AB4E}" srcOrd="0" destOrd="0" presId="urn:microsoft.com/office/officeart/2005/8/layout/hierarchy2"/>
    <dgm:cxn modelId="{50CFB08C-3D81-409D-9EDF-8C1A0D671130}" type="presParOf" srcId="{1A724FC7-C419-42FE-8ADC-AD2B42C08218}" destId="{E0F7FC5A-0248-447A-9BA9-EA7CE584A815}" srcOrd="1" destOrd="0" presId="urn:microsoft.com/office/officeart/2005/8/layout/hierarchy2"/>
    <dgm:cxn modelId="{071F6A42-3A66-4C20-AE9A-48D47751A7A9}" type="presParOf" srcId="{E0F7FC5A-0248-447A-9BA9-EA7CE584A815}" destId="{594CE722-E4C7-43C8-83DF-F9E301C31D7D}" srcOrd="0" destOrd="0" presId="urn:microsoft.com/office/officeart/2005/8/layout/hierarchy2"/>
    <dgm:cxn modelId="{9E234D71-F113-4952-9CCA-2C9980AC375B}" type="presParOf" srcId="{E0F7FC5A-0248-447A-9BA9-EA7CE584A815}" destId="{CE9F2041-B6C9-47D8-AD28-D6FEFDBE8D13}" srcOrd="1" destOrd="0" presId="urn:microsoft.com/office/officeart/2005/8/layout/hierarchy2"/>
    <dgm:cxn modelId="{1D9D7E81-E498-47E7-B4FB-FDF195AB1EF2}" type="presParOf" srcId="{1A724FC7-C419-42FE-8ADC-AD2B42C08218}" destId="{996D9D55-433A-4F2F-A1D7-E61B7639E6F6}" srcOrd="2" destOrd="0" presId="urn:microsoft.com/office/officeart/2005/8/layout/hierarchy2"/>
    <dgm:cxn modelId="{2CDD4DD2-F744-40AC-BEF8-98AC023DA315}" type="presParOf" srcId="{996D9D55-433A-4F2F-A1D7-E61B7639E6F6}" destId="{02E513A4-C9F6-4B8A-9947-57E8AFC95809}" srcOrd="0" destOrd="0" presId="urn:microsoft.com/office/officeart/2005/8/layout/hierarchy2"/>
    <dgm:cxn modelId="{848C07FE-2687-4745-A64C-D5629CA1E654}" type="presParOf" srcId="{1A724FC7-C419-42FE-8ADC-AD2B42C08218}" destId="{17C7A3B0-1088-46FB-9904-73ECD6F8E3BB}" srcOrd="3" destOrd="0" presId="urn:microsoft.com/office/officeart/2005/8/layout/hierarchy2"/>
    <dgm:cxn modelId="{CB61CDEC-B960-4457-85C0-2596D69B734B}" type="presParOf" srcId="{17C7A3B0-1088-46FB-9904-73ECD6F8E3BB}" destId="{1B3C24FB-2A62-4814-A203-41A1A1952264}" srcOrd="0" destOrd="0" presId="urn:microsoft.com/office/officeart/2005/8/layout/hierarchy2"/>
    <dgm:cxn modelId="{4F72BF44-BE4A-450E-B66C-51C7E2B734B0}" type="presParOf" srcId="{17C7A3B0-1088-46FB-9904-73ECD6F8E3BB}" destId="{00B6DC64-28F8-49A2-8E5E-43228DDD87A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193B4D0-92D5-486F-A9F2-8CE565177E94}" type="doc">
      <dgm:prSet loTypeId="urn:microsoft.com/office/officeart/2005/8/layout/hierarchy2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8F203A4-E0EC-489C-B5A5-86888B9BE15D}">
      <dgm:prSet phldrT="[Text]" custT="1"/>
      <dgm:spPr/>
      <dgm:t>
        <a:bodyPr/>
        <a:lstStyle/>
        <a:p>
          <a:r>
            <a:rPr lang="ro-RO" sz="2400" dirty="0"/>
            <a:t>2n</a:t>
          </a:r>
          <a:endParaRPr lang="en-US" sz="2400" dirty="0"/>
        </a:p>
      </dgm:t>
    </dgm:pt>
    <dgm:pt modelId="{2EF9F8F8-EB7F-4DB5-BE60-D3281F9995BF}" type="parTrans" cxnId="{A4A312E6-CDCC-4F99-81AD-EFE12287AA0F}">
      <dgm:prSet/>
      <dgm:spPr/>
      <dgm:t>
        <a:bodyPr/>
        <a:lstStyle/>
        <a:p>
          <a:endParaRPr lang="en-US"/>
        </a:p>
      </dgm:t>
    </dgm:pt>
    <dgm:pt modelId="{E6D5838A-17C4-4673-B183-4F4358056824}" type="sibTrans" cxnId="{A4A312E6-CDCC-4F99-81AD-EFE12287AA0F}">
      <dgm:prSet/>
      <dgm:spPr/>
      <dgm:t>
        <a:bodyPr/>
        <a:lstStyle/>
        <a:p>
          <a:endParaRPr lang="en-US"/>
        </a:p>
      </dgm:t>
    </dgm:pt>
    <dgm:pt modelId="{6AA14D4B-A942-48C4-ADE8-D1802E47F3E6}">
      <dgm:prSet phldrT="[Text]" custT="1"/>
      <dgm:spPr/>
      <dgm:t>
        <a:bodyPr/>
        <a:lstStyle/>
        <a:p>
          <a:r>
            <a:rPr lang="ro-RO" sz="2400" dirty="0"/>
            <a:t>2n</a:t>
          </a:r>
          <a:endParaRPr lang="en-US" sz="2400" dirty="0"/>
        </a:p>
      </dgm:t>
    </dgm:pt>
    <dgm:pt modelId="{3360AEBA-A19B-4EDD-AFCC-982782524E53}" type="parTrans" cxnId="{CF0A3F6A-F2EA-4D79-9664-C40B0182B6B1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393C8697-BB01-4C0E-AFEC-F9AD826038DC}" type="sibTrans" cxnId="{CF0A3F6A-F2EA-4D79-9664-C40B0182B6B1}">
      <dgm:prSet/>
      <dgm:spPr/>
      <dgm:t>
        <a:bodyPr/>
        <a:lstStyle/>
        <a:p>
          <a:endParaRPr lang="en-US"/>
        </a:p>
      </dgm:t>
    </dgm:pt>
    <dgm:pt modelId="{955CBE14-7ACE-4BBA-9631-AB48EA28FA41}">
      <dgm:prSet phldrT="[Text]" custT="1"/>
      <dgm:spPr/>
      <dgm:t>
        <a:bodyPr/>
        <a:lstStyle/>
        <a:p>
          <a:r>
            <a:rPr lang="ro-RO" sz="2400" dirty="0"/>
            <a:t>2n</a:t>
          </a:r>
          <a:endParaRPr lang="en-US" sz="2400" dirty="0"/>
        </a:p>
      </dgm:t>
    </dgm:pt>
    <dgm:pt modelId="{7265FEE3-D77A-4AE7-B3D6-0858968490B0}" type="parTrans" cxnId="{AD7014AD-CD9A-4B41-BF10-8B855D581B17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ED944C6B-DEEA-4F3D-812B-2B9010F04551}" type="sibTrans" cxnId="{AD7014AD-CD9A-4B41-BF10-8B855D581B17}">
      <dgm:prSet/>
      <dgm:spPr/>
      <dgm:t>
        <a:bodyPr/>
        <a:lstStyle/>
        <a:p>
          <a:endParaRPr lang="en-US"/>
        </a:p>
      </dgm:t>
    </dgm:pt>
    <dgm:pt modelId="{528764FF-0CE2-4798-9F52-910B20D3511B}" type="pres">
      <dgm:prSet presAssocID="{4193B4D0-92D5-486F-A9F2-8CE565177E9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9BBD6D1-51EC-461C-8001-E47747410520}" type="pres">
      <dgm:prSet presAssocID="{78F203A4-E0EC-489C-B5A5-86888B9BE15D}" presName="root1" presStyleCnt="0"/>
      <dgm:spPr/>
    </dgm:pt>
    <dgm:pt modelId="{6FA2176A-68FF-427F-BF2F-742E6C54F750}" type="pres">
      <dgm:prSet presAssocID="{78F203A4-E0EC-489C-B5A5-86888B9BE15D}" presName="LevelOneTextNode" presStyleLbl="node0" presStyleIdx="0" presStyleCnt="1" custLinFactNeighborX="-107" custLinFactNeighborY="15684">
        <dgm:presLayoutVars>
          <dgm:chPref val="3"/>
        </dgm:presLayoutVars>
      </dgm:prSet>
      <dgm:spPr/>
    </dgm:pt>
    <dgm:pt modelId="{68C8DE91-6CA0-4668-8368-6D8F85FB277F}" type="pres">
      <dgm:prSet presAssocID="{78F203A4-E0EC-489C-B5A5-86888B9BE15D}" presName="level2hierChild" presStyleCnt="0"/>
      <dgm:spPr/>
    </dgm:pt>
    <dgm:pt modelId="{B30D161D-16EB-4185-B08B-8F63E3D14D57}" type="pres">
      <dgm:prSet presAssocID="{3360AEBA-A19B-4EDD-AFCC-982782524E53}" presName="conn2-1" presStyleLbl="parChTrans1D2" presStyleIdx="0" presStyleCnt="2"/>
      <dgm:spPr/>
    </dgm:pt>
    <dgm:pt modelId="{AD537636-8648-4568-A98D-98E41B9AE9AB}" type="pres">
      <dgm:prSet presAssocID="{3360AEBA-A19B-4EDD-AFCC-982782524E53}" presName="connTx" presStyleLbl="parChTrans1D2" presStyleIdx="0" presStyleCnt="2"/>
      <dgm:spPr/>
    </dgm:pt>
    <dgm:pt modelId="{472C81E9-5775-4F38-8EF1-B2B77E21B472}" type="pres">
      <dgm:prSet presAssocID="{6AA14D4B-A942-48C4-ADE8-D1802E47F3E6}" presName="root2" presStyleCnt="0"/>
      <dgm:spPr/>
    </dgm:pt>
    <dgm:pt modelId="{A3CDCD62-403C-405A-B3B0-EDD292F5E3F7}" type="pres">
      <dgm:prSet presAssocID="{6AA14D4B-A942-48C4-ADE8-D1802E47F3E6}" presName="LevelTwoTextNode" presStyleLbl="node2" presStyleIdx="0" presStyleCnt="2">
        <dgm:presLayoutVars>
          <dgm:chPref val="3"/>
        </dgm:presLayoutVars>
      </dgm:prSet>
      <dgm:spPr/>
    </dgm:pt>
    <dgm:pt modelId="{F5EBADA9-C363-46A2-AA45-060214D16933}" type="pres">
      <dgm:prSet presAssocID="{6AA14D4B-A942-48C4-ADE8-D1802E47F3E6}" presName="level3hierChild" presStyleCnt="0"/>
      <dgm:spPr/>
    </dgm:pt>
    <dgm:pt modelId="{170399D9-5D81-481B-B29C-A5828062F73C}" type="pres">
      <dgm:prSet presAssocID="{7265FEE3-D77A-4AE7-B3D6-0858968490B0}" presName="conn2-1" presStyleLbl="parChTrans1D2" presStyleIdx="1" presStyleCnt="2"/>
      <dgm:spPr/>
    </dgm:pt>
    <dgm:pt modelId="{05169B8D-26FD-4E73-97EE-847F71A2A5E8}" type="pres">
      <dgm:prSet presAssocID="{7265FEE3-D77A-4AE7-B3D6-0858968490B0}" presName="connTx" presStyleLbl="parChTrans1D2" presStyleIdx="1" presStyleCnt="2"/>
      <dgm:spPr/>
    </dgm:pt>
    <dgm:pt modelId="{3476A3C4-9049-4641-9523-7217ABAAE159}" type="pres">
      <dgm:prSet presAssocID="{955CBE14-7ACE-4BBA-9631-AB48EA28FA41}" presName="root2" presStyleCnt="0"/>
      <dgm:spPr/>
    </dgm:pt>
    <dgm:pt modelId="{C328BA07-24D3-41BE-880E-F6669ADE004F}" type="pres">
      <dgm:prSet presAssocID="{955CBE14-7ACE-4BBA-9631-AB48EA28FA41}" presName="LevelTwoTextNode" presStyleLbl="node2" presStyleIdx="1" presStyleCnt="2" custLinFactNeighborX="2878" custLinFactNeighborY="26816">
        <dgm:presLayoutVars>
          <dgm:chPref val="3"/>
        </dgm:presLayoutVars>
      </dgm:prSet>
      <dgm:spPr/>
    </dgm:pt>
    <dgm:pt modelId="{644AE7F5-DD51-4D5E-8105-7A7CF9ED293E}" type="pres">
      <dgm:prSet presAssocID="{955CBE14-7ACE-4BBA-9631-AB48EA28FA41}" presName="level3hierChild" presStyleCnt="0"/>
      <dgm:spPr/>
    </dgm:pt>
  </dgm:ptLst>
  <dgm:cxnLst>
    <dgm:cxn modelId="{A7CBE910-375F-419B-8712-A1C39383DD43}" type="presOf" srcId="{7265FEE3-D77A-4AE7-B3D6-0858968490B0}" destId="{05169B8D-26FD-4E73-97EE-847F71A2A5E8}" srcOrd="1" destOrd="0" presId="urn:microsoft.com/office/officeart/2005/8/layout/hierarchy2"/>
    <dgm:cxn modelId="{8048861C-2DB6-4F61-A5EC-80903D91679A}" type="presOf" srcId="{4193B4D0-92D5-486F-A9F2-8CE565177E94}" destId="{528764FF-0CE2-4798-9F52-910B20D3511B}" srcOrd="0" destOrd="0" presId="urn:microsoft.com/office/officeart/2005/8/layout/hierarchy2"/>
    <dgm:cxn modelId="{7815FC22-5391-426F-A908-2D5D968E69BB}" type="presOf" srcId="{7265FEE3-D77A-4AE7-B3D6-0858968490B0}" destId="{170399D9-5D81-481B-B29C-A5828062F73C}" srcOrd="0" destOrd="0" presId="urn:microsoft.com/office/officeart/2005/8/layout/hierarchy2"/>
    <dgm:cxn modelId="{B7B9FA34-4B40-4766-B280-BDCBF0A0845A}" type="presOf" srcId="{6AA14D4B-A942-48C4-ADE8-D1802E47F3E6}" destId="{A3CDCD62-403C-405A-B3B0-EDD292F5E3F7}" srcOrd="0" destOrd="0" presId="urn:microsoft.com/office/officeart/2005/8/layout/hierarchy2"/>
    <dgm:cxn modelId="{36D77B64-1859-4044-9599-45FE59294A98}" type="presOf" srcId="{78F203A4-E0EC-489C-B5A5-86888B9BE15D}" destId="{6FA2176A-68FF-427F-BF2F-742E6C54F750}" srcOrd="0" destOrd="0" presId="urn:microsoft.com/office/officeart/2005/8/layout/hierarchy2"/>
    <dgm:cxn modelId="{CF0A3F6A-F2EA-4D79-9664-C40B0182B6B1}" srcId="{78F203A4-E0EC-489C-B5A5-86888B9BE15D}" destId="{6AA14D4B-A942-48C4-ADE8-D1802E47F3E6}" srcOrd="0" destOrd="0" parTransId="{3360AEBA-A19B-4EDD-AFCC-982782524E53}" sibTransId="{393C8697-BB01-4C0E-AFEC-F9AD826038DC}"/>
    <dgm:cxn modelId="{1A788E4F-FC68-4C5A-A385-66152A92DE0F}" type="presOf" srcId="{955CBE14-7ACE-4BBA-9631-AB48EA28FA41}" destId="{C328BA07-24D3-41BE-880E-F6669ADE004F}" srcOrd="0" destOrd="0" presId="urn:microsoft.com/office/officeart/2005/8/layout/hierarchy2"/>
    <dgm:cxn modelId="{AD7014AD-CD9A-4B41-BF10-8B855D581B17}" srcId="{78F203A4-E0EC-489C-B5A5-86888B9BE15D}" destId="{955CBE14-7ACE-4BBA-9631-AB48EA28FA41}" srcOrd="1" destOrd="0" parTransId="{7265FEE3-D77A-4AE7-B3D6-0858968490B0}" sibTransId="{ED944C6B-DEEA-4F3D-812B-2B9010F04551}"/>
    <dgm:cxn modelId="{ADE62CD9-2401-4458-A10C-62313D4EDE25}" type="presOf" srcId="{3360AEBA-A19B-4EDD-AFCC-982782524E53}" destId="{B30D161D-16EB-4185-B08B-8F63E3D14D57}" srcOrd="0" destOrd="0" presId="urn:microsoft.com/office/officeart/2005/8/layout/hierarchy2"/>
    <dgm:cxn modelId="{A4A312E6-CDCC-4F99-81AD-EFE12287AA0F}" srcId="{4193B4D0-92D5-486F-A9F2-8CE565177E94}" destId="{78F203A4-E0EC-489C-B5A5-86888B9BE15D}" srcOrd="0" destOrd="0" parTransId="{2EF9F8F8-EB7F-4DB5-BE60-D3281F9995BF}" sibTransId="{E6D5838A-17C4-4673-B183-4F4358056824}"/>
    <dgm:cxn modelId="{384DEAF4-73B2-4B35-90ED-2418E2A700D4}" type="presOf" srcId="{3360AEBA-A19B-4EDD-AFCC-982782524E53}" destId="{AD537636-8648-4568-A98D-98E41B9AE9AB}" srcOrd="1" destOrd="0" presId="urn:microsoft.com/office/officeart/2005/8/layout/hierarchy2"/>
    <dgm:cxn modelId="{EB118D79-7958-43E3-8C9C-F353C403E4E3}" type="presParOf" srcId="{528764FF-0CE2-4798-9F52-910B20D3511B}" destId="{19BBD6D1-51EC-461C-8001-E47747410520}" srcOrd="0" destOrd="0" presId="urn:microsoft.com/office/officeart/2005/8/layout/hierarchy2"/>
    <dgm:cxn modelId="{BC1372F1-3128-4B1A-90FE-144033E97E41}" type="presParOf" srcId="{19BBD6D1-51EC-461C-8001-E47747410520}" destId="{6FA2176A-68FF-427F-BF2F-742E6C54F750}" srcOrd="0" destOrd="0" presId="urn:microsoft.com/office/officeart/2005/8/layout/hierarchy2"/>
    <dgm:cxn modelId="{48467129-C0A4-4B3F-B910-37FB4C5D807D}" type="presParOf" srcId="{19BBD6D1-51EC-461C-8001-E47747410520}" destId="{68C8DE91-6CA0-4668-8368-6D8F85FB277F}" srcOrd="1" destOrd="0" presId="urn:microsoft.com/office/officeart/2005/8/layout/hierarchy2"/>
    <dgm:cxn modelId="{A610A57A-A27A-4A85-99E8-A596F9ED52E2}" type="presParOf" srcId="{68C8DE91-6CA0-4668-8368-6D8F85FB277F}" destId="{B30D161D-16EB-4185-B08B-8F63E3D14D57}" srcOrd="0" destOrd="0" presId="urn:microsoft.com/office/officeart/2005/8/layout/hierarchy2"/>
    <dgm:cxn modelId="{AE099B20-58CF-4F25-925A-D4B4498C401D}" type="presParOf" srcId="{B30D161D-16EB-4185-B08B-8F63E3D14D57}" destId="{AD537636-8648-4568-A98D-98E41B9AE9AB}" srcOrd="0" destOrd="0" presId="urn:microsoft.com/office/officeart/2005/8/layout/hierarchy2"/>
    <dgm:cxn modelId="{921BBAEF-B5A0-4CC2-B026-560CE231D783}" type="presParOf" srcId="{68C8DE91-6CA0-4668-8368-6D8F85FB277F}" destId="{472C81E9-5775-4F38-8EF1-B2B77E21B472}" srcOrd="1" destOrd="0" presId="urn:microsoft.com/office/officeart/2005/8/layout/hierarchy2"/>
    <dgm:cxn modelId="{21A9E44A-D8CC-4F1A-BF1D-C2709D8C575F}" type="presParOf" srcId="{472C81E9-5775-4F38-8EF1-B2B77E21B472}" destId="{A3CDCD62-403C-405A-B3B0-EDD292F5E3F7}" srcOrd="0" destOrd="0" presId="urn:microsoft.com/office/officeart/2005/8/layout/hierarchy2"/>
    <dgm:cxn modelId="{62C2FEFD-2D2F-4EA3-AE7D-CB881D7DCD70}" type="presParOf" srcId="{472C81E9-5775-4F38-8EF1-B2B77E21B472}" destId="{F5EBADA9-C363-46A2-AA45-060214D16933}" srcOrd="1" destOrd="0" presId="urn:microsoft.com/office/officeart/2005/8/layout/hierarchy2"/>
    <dgm:cxn modelId="{238D9FC9-2C0D-47AE-9059-43B0481D4C94}" type="presParOf" srcId="{68C8DE91-6CA0-4668-8368-6D8F85FB277F}" destId="{170399D9-5D81-481B-B29C-A5828062F73C}" srcOrd="2" destOrd="0" presId="urn:microsoft.com/office/officeart/2005/8/layout/hierarchy2"/>
    <dgm:cxn modelId="{31FC4542-D3B0-4986-8534-6D1AABCE573E}" type="presParOf" srcId="{170399D9-5D81-481B-B29C-A5828062F73C}" destId="{05169B8D-26FD-4E73-97EE-847F71A2A5E8}" srcOrd="0" destOrd="0" presId="urn:microsoft.com/office/officeart/2005/8/layout/hierarchy2"/>
    <dgm:cxn modelId="{36FD52DB-EB34-4550-B665-5F6FFD52DAED}" type="presParOf" srcId="{68C8DE91-6CA0-4668-8368-6D8F85FB277F}" destId="{3476A3C4-9049-4641-9523-7217ABAAE159}" srcOrd="3" destOrd="0" presId="urn:microsoft.com/office/officeart/2005/8/layout/hierarchy2"/>
    <dgm:cxn modelId="{D8AFACE4-3B8D-4CBF-8557-7092ECA2399B}" type="presParOf" srcId="{3476A3C4-9049-4641-9523-7217ABAAE159}" destId="{C328BA07-24D3-41BE-880E-F6669ADE004F}" srcOrd="0" destOrd="0" presId="urn:microsoft.com/office/officeart/2005/8/layout/hierarchy2"/>
    <dgm:cxn modelId="{CA1F7945-B3C1-46BD-AC21-4433DA28FD0F}" type="presParOf" srcId="{3476A3C4-9049-4641-9523-7217ABAAE159}" destId="{644AE7F5-DD51-4D5E-8105-7A7CF9ED293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99084-E287-429F-B1A4-21F93C071064}">
      <dsp:nvSpPr>
        <dsp:cNvPr id="0" name=""/>
        <dsp:cNvSpPr/>
      </dsp:nvSpPr>
      <dsp:spPr>
        <a:xfrm>
          <a:off x="267890" y="709017"/>
          <a:ext cx="821531" cy="4107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700" kern="1200" dirty="0"/>
            <a:t>2n</a:t>
          </a:r>
          <a:endParaRPr lang="en-US" sz="2700" kern="1200" dirty="0"/>
        </a:p>
      </dsp:txBody>
      <dsp:txXfrm>
        <a:off x="279921" y="721048"/>
        <a:ext cx="797469" cy="386703"/>
      </dsp:txXfrm>
    </dsp:sp>
    <dsp:sp modelId="{1F2D2F7F-2BAC-49E6-81FA-2B5732118763}">
      <dsp:nvSpPr>
        <dsp:cNvPr id="0" name=""/>
        <dsp:cNvSpPr/>
      </dsp:nvSpPr>
      <dsp:spPr>
        <a:xfrm rot="18289469">
          <a:off x="966008" y="657994"/>
          <a:ext cx="57543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575438" y="20214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239342" y="663823"/>
        <a:ext cx="28771" cy="28771"/>
      </dsp:txXfrm>
    </dsp:sp>
    <dsp:sp modelId="{A88E4D00-0F0D-4C75-AA7B-78F18EED957A}">
      <dsp:nvSpPr>
        <dsp:cNvPr id="0" name=""/>
        <dsp:cNvSpPr/>
      </dsp:nvSpPr>
      <dsp:spPr>
        <a:xfrm>
          <a:off x="1418034" y="236636"/>
          <a:ext cx="821531" cy="4107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700" kern="1200" dirty="0"/>
            <a:t>n</a:t>
          </a:r>
          <a:endParaRPr lang="en-US" sz="2700" kern="1200" dirty="0"/>
        </a:p>
      </dsp:txBody>
      <dsp:txXfrm>
        <a:off x="1430065" y="248667"/>
        <a:ext cx="797469" cy="386703"/>
      </dsp:txXfrm>
    </dsp:sp>
    <dsp:sp modelId="{FB11C5F0-C968-4034-8E99-374231A94F12}">
      <dsp:nvSpPr>
        <dsp:cNvPr id="0" name=""/>
        <dsp:cNvSpPr/>
      </dsp:nvSpPr>
      <dsp:spPr>
        <a:xfrm rot="19457599">
          <a:off x="2201528" y="303709"/>
          <a:ext cx="404687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404687" y="20214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93754" y="313807"/>
        <a:ext cx="20234" cy="20234"/>
      </dsp:txXfrm>
    </dsp:sp>
    <dsp:sp modelId="{108A5487-9A51-4D50-A255-173E33A28EA5}">
      <dsp:nvSpPr>
        <dsp:cNvPr id="0" name=""/>
        <dsp:cNvSpPr/>
      </dsp:nvSpPr>
      <dsp:spPr>
        <a:xfrm>
          <a:off x="2568178" y="446"/>
          <a:ext cx="821531" cy="4107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700" kern="1200" dirty="0"/>
            <a:t>n</a:t>
          </a:r>
          <a:endParaRPr lang="en-US" sz="2700" kern="1200" dirty="0"/>
        </a:p>
      </dsp:txBody>
      <dsp:txXfrm>
        <a:off x="2580209" y="12477"/>
        <a:ext cx="797469" cy="386703"/>
      </dsp:txXfrm>
    </dsp:sp>
    <dsp:sp modelId="{4585939A-69AF-422A-AB58-0B41901EB480}">
      <dsp:nvSpPr>
        <dsp:cNvPr id="0" name=""/>
        <dsp:cNvSpPr/>
      </dsp:nvSpPr>
      <dsp:spPr>
        <a:xfrm rot="2142401">
          <a:off x="2201528" y="539899"/>
          <a:ext cx="404687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404687" y="20214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93754" y="549997"/>
        <a:ext cx="20234" cy="20234"/>
      </dsp:txXfrm>
    </dsp:sp>
    <dsp:sp modelId="{13DB11F1-2814-4DF8-9F63-52AD93F1D364}">
      <dsp:nvSpPr>
        <dsp:cNvPr id="0" name=""/>
        <dsp:cNvSpPr/>
      </dsp:nvSpPr>
      <dsp:spPr>
        <a:xfrm>
          <a:off x="2568178" y="472826"/>
          <a:ext cx="821531" cy="4107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700" kern="1200" dirty="0"/>
            <a:t>n</a:t>
          </a:r>
          <a:endParaRPr lang="en-US" sz="2700" kern="1200" dirty="0"/>
        </a:p>
      </dsp:txBody>
      <dsp:txXfrm>
        <a:off x="2580209" y="484857"/>
        <a:ext cx="797469" cy="386703"/>
      </dsp:txXfrm>
    </dsp:sp>
    <dsp:sp modelId="{55D29F90-1430-4030-887C-FDA52C19DD96}">
      <dsp:nvSpPr>
        <dsp:cNvPr id="0" name=""/>
        <dsp:cNvSpPr/>
      </dsp:nvSpPr>
      <dsp:spPr>
        <a:xfrm rot="3310531">
          <a:off x="966008" y="1130375"/>
          <a:ext cx="57543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575438" y="20214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239342" y="1136204"/>
        <a:ext cx="28771" cy="28771"/>
      </dsp:txXfrm>
    </dsp:sp>
    <dsp:sp modelId="{0A0478B0-1E0C-43AF-9D6C-C9D069E1A8A7}">
      <dsp:nvSpPr>
        <dsp:cNvPr id="0" name=""/>
        <dsp:cNvSpPr/>
      </dsp:nvSpPr>
      <dsp:spPr>
        <a:xfrm>
          <a:off x="1418034" y="1181397"/>
          <a:ext cx="821531" cy="4107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700" kern="1200" dirty="0"/>
            <a:t>n</a:t>
          </a:r>
          <a:endParaRPr lang="en-US" sz="2700" kern="1200" dirty="0"/>
        </a:p>
      </dsp:txBody>
      <dsp:txXfrm>
        <a:off x="1430065" y="1193428"/>
        <a:ext cx="797469" cy="386703"/>
      </dsp:txXfrm>
    </dsp:sp>
    <dsp:sp modelId="{18EB2D25-8E07-4BC5-B0AF-5312EFF84185}">
      <dsp:nvSpPr>
        <dsp:cNvPr id="0" name=""/>
        <dsp:cNvSpPr/>
      </dsp:nvSpPr>
      <dsp:spPr>
        <a:xfrm rot="19457599">
          <a:off x="2201528" y="1248470"/>
          <a:ext cx="404687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404687" y="20214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93754" y="1258568"/>
        <a:ext cx="20234" cy="20234"/>
      </dsp:txXfrm>
    </dsp:sp>
    <dsp:sp modelId="{594CE722-E4C7-43C8-83DF-F9E301C31D7D}">
      <dsp:nvSpPr>
        <dsp:cNvPr id="0" name=""/>
        <dsp:cNvSpPr/>
      </dsp:nvSpPr>
      <dsp:spPr>
        <a:xfrm>
          <a:off x="2568178" y="945207"/>
          <a:ext cx="821531" cy="4107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700" kern="1200" dirty="0"/>
            <a:t>n</a:t>
          </a:r>
          <a:endParaRPr lang="en-US" sz="2700" kern="1200" dirty="0"/>
        </a:p>
      </dsp:txBody>
      <dsp:txXfrm>
        <a:off x="2580209" y="957238"/>
        <a:ext cx="797469" cy="386703"/>
      </dsp:txXfrm>
    </dsp:sp>
    <dsp:sp modelId="{996D9D55-433A-4F2F-A1D7-E61B7639E6F6}">
      <dsp:nvSpPr>
        <dsp:cNvPr id="0" name=""/>
        <dsp:cNvSpPr/>
      </dsp:nvSpPr>
      <dsp:spPr>
        <a:xfrm rot="2142401">
          <a:off x="2201528" y="1484660"/>
          <a:ext cx="404687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404687" y="20214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93754" y="1494758"/>
        <a:ext cx="20234" cy="20234"/>
      </dsp:txXfrm>
    </dsp:sp>
    <dsp:sp modelId="{1B3C24FB-2A62-4814-A203-41A1A1952264}">
      <dsp:nvSpPr>
        <dsp:cNvPr id="0" name=""/>
        <dsp:cNvSpPr/>
      </dsp:nvSpPr>
      <dsp:spPr>
        <a:xfrm>
          <a:off x="2568178" y="1417587"/>
          <a:ext cx="821531" cy="4107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700" kern="1200" dirty="0"/>
            <a:t>n</a:t>
          </a:r>
          <a:endParaRPr lang="en-US" sz="2700" kern="1200" dirty="0"/>
        </a:p>
      </dsp:txBody>
      <dsp:txXfrm>
        <a:off x="2580209" y="1429618"/>
        <a:ext cx="797469" cy="3867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A2176A-68FF-427F-BF2F-742E6C54F750}">
      <dsp:nvSpPr>
        <dsp:cNvPr id="0" name=""/>
        <dsp:cNvSpPr/>
      </dsp:nvSpPr>
      <dsp:spPr>
        <a:xfrm>
          <a:off x="0" y="702043"/>
          <a:ext cx="1237654" cy="6188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400" kern="1200" dirty="0"/>
            <a:t>2n</a:t>
          </a:r>
          <a:endParaRPr lang="en-US" sz="2400" kern="1200" dirty="0"/>
        </a:p>
      </dsp:txBody>
      <dsp:txXfrm>
        <a:off x="18125" y="720168"/>
        <a:ext cx="1201404" cy="582577"/>
      </dsp:txXfrm>
    </dsp:sp>
    <dsp:sp modelId="{B30D161D-16EB-4185-B08B-8F63E3D14D57}">
      <dsp:nvSpPr>
        <dsp:cNvPr id="0" name=""/>
        <dsp:cNvSpPr/>
      </dsp:nvSpPr>
      <dsp:spPr>
        <a:xfrm rot="19055332">
          <a:off x="1149798" y="754561"/>
          <a:ext cx="671488" cy="60908"/>
        </a:xfrm>
        <a:custGeom>
          <a:avLst/>
          <a:gdLst/>
          <a:ahLst/>
          <a:cxnLst/>
          <a:rect l="0" t="0" r="0" b="0"/>
          <a:pathLst>
            <a:path>
              <a:moveTo>
                <a:pt x="0" y="30454"/>
              </a:moveTo>
              <a:lnTo>
                <a:pt x="671488" y="30454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468755" y="768228"/>
        <a:ext cx="33574" cy="33574"/>
      </dsp:txXfrm>
    </dsp:sp>
    <dsp:sp modelId="{A3CDCD62-403C-405A-B3B0-EDD292F5E3F7}">
      <dsp:nvSpPr>
        <dsp:cNvPr id="0" name=""/>
        <dsp:cNvSpPr/>
      </dsp:nvSpPr>
      <dsp:spPr>
        <a:xfrm>
          <a:off x="1733430" y="249160"/>
          <a:ext cx="1237654" cy="6188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400" kern="1200" dirty="0"/>
            <a:t>2n</a:t>
          </a:r>
          <a:endParaRPr lang="en-US" sz="2400" kern="1200" dirty="0"/>
        </a:p>
      </dsp:txBody>
      <dsp:txXfrm>
        <a:off x="1751555" y="267285"/>
        <a:ext cx="1201404" cy="582577"/>
      </dsp:txXfrm>
    </dsp:sp>
    <dsp:sp modelId="{170399D9-5D81-481B-B29C-A5828062F73C}">
      <dsp:nvSpPr>
        <dsp:cNvPr id="0" name=""/>
        <dsp:cNvSpPr/>
      </dsp:nvSpPr>
      <dsp:spPr>
        <a:xfrm rot="2432683">
          <a:off x="1159217" y="1193359"/>
          <a:ext cx="653364" cy="60908"/>
        </a:xfrm>
        <a:custGeom>
          <a:avLst/>
          <a:gdLst/>
          <a:ahLst/>
          <a:cxnLst/>
          <a:rect l="0" t="0" r="0" b="0"/>
          <a:pathLst>
            <a:path>
              <a:moveTo>
                <a:pt x="0" y="30454"/>
              </a:moveTo>
              <a:lnTo>
                <a:pt x="653364" y="30454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469565" y="1207479"/>
        <a:ext cx="32668" cy="32668"/>
      </dsp:txXfrm>
    </dsp:sp>
    <dsp:sp modelId="{C328BA07-24D3-41BE-880E-F6669ADE004F}">
      <dsp:nvSpPr>
        <dsp:cNvPr id="0" name=""/>
        <dsp:cNvSpPr/>
      </dsp:nvSpPr>
      <dsp:spPr>
        <a:xfrm>
          <a:off x="1734145" y="1126756"/>
          <a:ext cx="1237654" cy="6188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400" kern="1200" dirty="0"/>
            <a:t>2n</a:t>
          </a:r>
          <a:endParaRPr lang="en-US" sz="2400" kern="1200" dirty="0"/>
        </a:p>
      </dsp:txBody>
      <dsp:txXfrm>
        <a:off x="1752270" y="1144881"/>
        <a:ext cx="1201404" cy="5825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reptunghi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Dreptunghi rotunjit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u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/>
              <a:t>Faceți clic pentru editarea stilului de subtitlu al coordonatorului</a:t>
            </a:r>
            <a:endParaRPr kumimoji="0" lang="en-US"/>
          </a:p>
        </p:txBody>
      </p:sp>
      <p:sp>
        <p:nvSpPr>
          <p:cNvPr id="28" name="Substituent dată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17" name="Substituent subsol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ubstituent număr diapozitiv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Dreptunghi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reptunghi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reptunghi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u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o-RO"/>
              <a:t>Faceți clic pentru a edita stilul de titlu Coordonator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/>
              <a:t>Faceți clic pentru a edita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o-RO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o-RO"/>
              <a:t>Faceți clic pentru a edita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/>
              <a:t>Faceți clic pentru a edita stilul de titlu Coordonator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ubstituent conținut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o-RO"/>
              <a:t>Faceți clic pentru a edita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reptunghi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Dreptunghi rotunjit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o-RO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Dreptunghi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reptunghi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reptunghi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/>
              <a:t>Faceți clic pentru a edita stilul de titlu Coordonator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stituent conținut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o-RO"/>
              <a:t>Faceți clic pentru a edita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/>
          </a:p>
        </p:txBody>
      </p:sp>
      <p:sp>
        <p:nvSpPr>
          <p:cNvPr id="11" name="Substituent conținut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o-RO"/>
              <a:t>Faceți clic pentru a edita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o-RO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/>
              <a:t>Faceți clic pentru a edita stilurile de text Coordonator</a:t>
            </a:r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/>
              <a:t>Faceți clic pentru a edita stilurile de text Coordonator</a:t>
            </a:r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ubstituent conținut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o-RO"/>
              <a:t>Faceți clic pentru a edita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/>
          </a:p>
        </p:txBody>
      </p:sp>
      <p:sp>
        <p:nvSpPr>
          <p:cNvPr id="13" name="Substituent conținut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o-RO"/>
              <a:t>Faceți clic pentru a edita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reptunghi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Dreptunghi rotunjit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o-RO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ubstituent conținut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o-RO"/>
              <a:t>Faceți clic pentru a edita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o-RO"/>
              <a:t>Faceți clic pentru a edita stilul de titlu Coordonator</a:t>
            </a:r>
            <a:endParaRPr kumimoji="0"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Dreptunghi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reptunghi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reptunghi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o-RO"/>
              <a:t>Faceți clic pe pictogramă pentru a adăuga o imagine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reptunghi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Dreptunghi rotunjit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Substituent titlu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o-RO"/>
              <a:t>Faceți clic pentru a edita stilul de titlu Coordonator</a:t>
            </a:r>
            <a:endParaRPr kumimoji="0" lang="en-US"/>
          </a:p>
        </p:txBody>
      </p:sp>
      <p:sp>
        <p:nvSpPr>
          <p:cNvPr id="13" name="Substituent text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o-RO"/>
              <a:t>Faceți clic pentru a edita stilurile de text Coordonator</a:t>
            </a:r>
          </a:p>
          <a:p>
            <a:pPr lvl="1" eaLnBrk="1" latinLnBrk="0" hangingPunct="1"/>
            <a:r>
              <a:rPr kumimoji="0" lang="ro-RO"/>
              <a:t>Al doilea nivel</a:t>
            </a:r>
          </a:p>
          <a:p>
            <a:pPr lvl="2" eaLnBrk="1" latinLnBrk="0" hangingPunct="1"/>
            <a:r>
              <a:rPr kumimoji="0" lang="ro-RO"/>
              <a:t>Al treilea nivel</a:t>
            </a:r>
          </a:p>
          <a:p>
            <a:pPr lvl="3" eaLnBrk="1" latinLnBrk="0" hangingPunct="1"/>
            <a:r>
              <a:rPr kumimoji="0" lang="ro-RO"/>
              <a:t>Al patrulea nivel</a:t>
            </a:r>
          </a:p>
          <a:p>
            <a:pPr lvl="4" eaLnBrk="1" latinLnBrk="0" hangingPunct="1"/>
            <a:r>
              <a:rPr kumimoji="0" lang="ro-RO"/>
              <a:t>Al cincilea nivel</a:t>
            </a:r>
            <a:endParaRPr kumimoji="0" lang="en-US"/>
          </a:p>
        </p:txBody>
      </p:sp>
      <p:sp>
        <p:nvSpPr>
          <p:cNvPr id="14" name="Substituent dată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6A276E5-E24D-49F7-9C1C-2F49602D810A}" type="datetimeFigureOut">
              <a:rPr lang="en-US" smtClean="0"/>
              <a:pPr/>
              <a:t>5/7/2020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ubstituent număr diapozitiv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CE05A5F-9FE8-42F0-8541-066CB1912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457200" y="1752600"/>
            <a:ext cx="8229600" cy="1147155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br>
              <a:rPr lang="ro-RO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br>
              <a:rPr lang="ro-RO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br>
              <a:rPr lang="ro-RO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br>
              <a:rPr lang="ro-RO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o-RO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DIVIZIUNEA CELULARĂ</a:t>
            </a:r>
            <a:br>
              <a:rPr lang="ro-RO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br>
              <a:rPr lang="ro-RO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br>
              <a:rPr lang="ro-RO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br>
              <a:rPr lang="ro-RO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o-RO" sz="2200" b="1" i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Recapitulare pentru BAC-Biologie vegetală și animală</a:t>
            </a:r>
            <a:br>
              <a:rPr lang="ro-RO" sz="2200" b="1" i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4" descr="microscop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391400" y="4419600"/>
            <a:ext cx="1539875" cy="2133600"/>
          </a:xfrm>
          <a:noFill/>
          <a:ln/>
        </p:spPr>
      </p:pic>
      <p:sp>
        <p:nvSpPr>
          <p:cNvPr id="8" name="Dreptunghi 7">
            <a:extLst>
              <a:ext uri="{FF2B5EF4-FFF2-40B4-BE49-F238E27FC236}">
                <a16:creationId xmlns:a16="http://schemas.microsoft.com/office/drawing/2014/main" id="{6AE93ED3-CC9D-4551-9687-88E8D42C77DC}"/>
              </a:ext>
            </a:extLst>
          </p:cNvPr>
          <p:cNvSpPr/>
          <p:nvPr/>
        </p:nvSpPr>
        <p:spPr>
          <a:xfrm>
            <a:off x="2590800" y="5562600"/>
            <a:ext cx="5943600" cy="4530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 err="1">
                <a:solidFill>
                  <a:schemeClr val="tx1"/>
                </a:solidFill>
              </a:rPr>
              <a:t>Balintoni</a:t>
            </a:r>
            <a:r>
              <a:rPr lang="ro-RO" b="1" dirty="0">
                <a:solidFill>
                  <a:schemeClr val="tx1"/>
                </a:solidFill>
              </a:rPr>
              <a:t> Mirela-Antonela</a:t>
            </a:r>
          </a:p>
          <a:p>
            <a:pPr algn="ctr"/>
            <a:r>
              <a:rPr lang="ro-RO" b="1" dirty="0">
                <a:solidFill>
                  <a:schemeClr val="tx1"/>
                </a:solidFill>
              </a:rPr>
              <a:t>Colegiul Tehnic ”Constantin Brâncuși” Petrila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reptunghi 1"/>
          <p:cNvSpPr/>
          <p:nvPr/>
        </p:nvSpPr>
        <p:spPr>
          <a:xfrm>
            <a:off x="685800" y="762000"/>
            <a:ext cx="7467600" cy="1037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Importanța mitozei</a:t>
            </a:r>
          </a:p>
          <a:p>
            <a:pPr algn="just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se formează celule noi, identice cu celula mamă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asigură creșterea și dezvoltarea organismelor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asigură înlocuirea celulelor uzate, moarte, etc. </a:t>
            </a: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                                      www.biologija.rs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7" descr="Daughter-Cells_cIvyRo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47800" y="3200400"/>
            <a:ext cx="601980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381000" y="914400"/>
            <a:ext cx="8534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err="1">
                <a:latin typeface="Times New Roman" pitchFamily="18" charset="0"/>
                <a:cs typeface="Times New Roman" pitchFamily="18" charset="0"/>
              </a:rPr>
              <a:t>Meioza</a:t>
            </a:r>
            <a:endParaRPr lang="en-US" sz="3200" b="1" u="sng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Caracteristici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are loc în organele reproducătoare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duce la formarea celulelor reproducătoare asexuate(spori) și sexuate(gameți)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se întâlnește   la toate organismele cu reproducere sexuată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intră în diviziune celule diploide și rezultă celule haploide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parcurge două etape:</a:t>
            </a: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-etapa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I-reducțională</a:t>
            </a: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-etapa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II-ecvațională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fiecare din etape parcurge cele 4 faze: profaza, metafaza, anafaza și telofaza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Faze:</a:t>
            </a: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533400" y="533400"/>
            <a:ext cx="464820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b="1" dirty="0">
                <a:latin typeface="Times New Roman" pitchFamily="18" charset="0"/>
                <a:cs typeface="Times New Roman" pitchFamily="18" charset="0"/>
              </a:rPr>
              <a:t>Etapa I-reducțională</a:t>
            </a:r>
          </a:p>
          <a:p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              Profaza I:</a:t>
            </a:r>
          </a:p>
          <a:p>
            <a:pPr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este mai lungă decât profaza mitotică</a:t>
            </a:r>
          </a:p>
          <a:p>
            <a:pPr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se dezorganizează membrana nucleară și nucleolii</a:t>
            </a:r>
          </a:p>
          <a:p>
            <a:pPr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se formează fusul de diviziune</a:t>
            </a:r>
          </a:p>
          <a:p>
            <a:pPr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are loc individualizarea cromozomilor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bicromatidici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cromozomii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bicromatidici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omologi(unul matern și unul patern) se unesc în perechi rezultând   bivalenți sau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tetrade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cromatice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are loc procesul de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crossing-over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(recombinare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intracromozomală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-schimb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reciproc de segmente cromozomiale între cromozomii omologi, rezultând cromozomi recombinați</a:t>
            </a: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6172200" y="990600"/>
            <a:ext cx="1874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914400"/>
            <a:ext cx="2008187" cy="4535487"/>
          </a:xfrm>
          <a:prstGeom prst="rect">
            <a:avLst/>
          </a:prstGeom>
          <a:noFill/>
        </p:spPr>
      </p:pic>
      <p:sp>
        <p:nvSpPr>
          <p:cNvPr id="5" name="CasetăText 4"/>
          <p:cNvSpPr txBox="1"/>
          <p:nvPr/>
        </p:nvSpPr>
        <p:spPr>
          <a:xfrm>
            <a:off x="5943600" y="57150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www.didactic.ro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12875"/>
            <a:ext cx="8953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524000"/>
            <a:ext cx="8763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6600" y="1676400"/>
            <a:ext cx="8953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tăText 4"/>
          <p:cNvSpPr txBox="1"/>
          <p:nvPr/>
        </p:nvSpPr>
        <p:spPr>
          <a:xfrm>
            <a:off x="381000" y="4572000"/>
            <a:ext cx="269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/>
              <a:t>Cromozomi</a:t>
            </a:r>
            <a:r>
              <a:rPr lang="ro-RO" dirty="0"/>
              <a:t> </a:t>
            </a:r>
            <a:r>
              <a:rPr lang="ro-RO" b="1" dirty="0" err="1"/>
              <a:t>profazici</a:t>
            </a:r>
            <a:endParaRPr lang="en-US" b="1" dirty="0"/>
          </a:p>
        </p:txBody>
      </p:sp>
      <p:sp>
        <p:nvSpPr>
          <p:cNvPr id="6" name="CasetăText 5"/>
          <p:cNvSpPr txBox="1"/>
          <p:nvPr/>
        </p:nvSpPr>
        <p:spPr>
          <a:xfrm>
            <a:off x="3352800" y="4572000"/>
            <a:ext cx="2725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 err="1"/>
              <a:t>Crossing-over</a:t>
            </a:r>
            <a:r>
              <a:rPr lang="ro-RO" dirty="0"/>
              <a:t> </a:t>
            </a:r>
            <a:r>
              <a:rPr lang="ro-RO" b="1" dirty="0"/>
              <a:t>simplu</a:t>
            </a:r>
            <a:endParaRPr lang="en-US" b="1" dirty="0"/>
          </a:p>
        </p:txBody>
      </p:sp>
      <p:sp>
        <p:nvSpPr>
          <p:cNvPr id="7" name="CasetăText 6"/>
          <p:cNvSpPr txBox="1"/>
          <p:nvPr/>
        </p:nvSpPr>
        <p:spPr>
          <a:xfrm>
            <a:off x="6131637" y="4572000"/>
            <a:ext cx="301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/>
              <a:t>Cromatide recombinate</a:t>
            </a:r>
            <a:endParaRPr lang="en-US" b="1" dirty="0"/>
          </a:p>
        </p:txBody>
      </p:sp>
      <p:cxnSp>
        <p:nvCxnSpPr>
          <p:cNvPr id="9" name="Conector drept cu săgeată 8"/>
          <p:cNvCxnSpPr/>
          <p:nvPr/>
        </p:nvCxnSpPr>
        <p:spPr>
          <a:xfrm rot="5400000" flipH="1" flipV="1">
            <a:off x="6858000" y="4114800"/>
            <a:ext cx="6096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drept cu săgeată 10"/>
          <p:cNvCxnSpPr/>
          <p:nvPr/>
        </p:nvCxnSpPr>
        <p:spPr>
          <a:xfrm rot="16200000" flipV="1">
            <a:off x="7658100" y="4076700"/>
            <a:ext cx="5334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tăText 9"/>
          <p:cNvSpPr txBox="1"/>
          <p:nvPr/>
        </p:nvSpPr>
        <p:spPr>
          <a:xfrm>
            <a:off x="6934200" y="61722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www.didactic.ro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609601" y="990600"/>
            <a:ext cx="487679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Metafaza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I</a:t>
            </a:r>
          </a:p>
          <a:p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romozomii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tetracromatidici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spiraliza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ți la maximum se dispun în placa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metafazică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se separă cromozomii omologi din cadrul perechilor, cromozomii rămânând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bicromatidici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nu se produce clivarea centromerului și nu se separă cromozomi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monocromatidici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1219200"/>
            <a:ext cx="2171700" cy="4679950"/>
          </a:xfrm>
          <a:prstGeom prst="rect">
            <a:avLst/>
          </a:prstGeom>
          <a:noFill/>
        </p:spPr>
      </p:pic>
      <p:sp>
        <p:nvSpPr>
          <p:cNvPr id="4" name="CasetăText 3"/>
          <p:cNvSpPr txBox="1"/>
          <p:nvPr/>
        </p:nvSpPr>
        <p:spPr>
          <a:xfrm>
            <a:off x="6172200" y="62484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www.didactic.ro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609600" y="1066800"/>
            <a:ext cx="4648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Anafaza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I</a:t>
            </a:r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cromozomii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bicromatidici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migrează la întâmplare, jumătate către un pol al celulei, iar cealaltă jumătate spre celălalt pol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se realizează o recombinare genetică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intercromozomală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(dansul cromozomilor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1066800"/>
            <a:ext cx="2076450" cy="4697412"/>
          </a:xfrm>
          <a:prstGeom prst="rect">
            <a:avLst/>
          </a:prstGeom>
          <a:noFill/>
        </p:spPr>
      </p:pic>
      <p:sp>
        <p:nvSpPr>
          <p:cNvPr id="4" name="CasetăText 3"/>
          <p:cNvSpPr txBox="1"/>
          <p:nvPr/>
        </p:nvSpPr>
        <p:spPr>
          <a:xfrm>
            <a:off x="6400800" y="62484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www.didactic.ro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4876800" y="1447800"/>
          <a:ext cx="3671887" cy="367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Bitmap Image" r:id="rId3" imgW="4638095" imgH="4638095" progId="PBrush">
                  <p:embed/>
                </p:oleObj>
              </mc:Choice>
              <mc:Fallback>
                <p:oleObj name="Bitmap Image" r:id="rId3" imgW="4638095" imgH="4638095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1447800"/>
                        <a:ext cx="3671887" cy="3671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asetăText 2"/>
          <p:cNvSpPr txBox="1"/>
          <p:nvPr/>
        </p:nvSpPr>
        <p:spPr>
          <a:xfrm>
            <a:off x="457200" y="914400"/>
            <a:ext cx="403860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              Telofaza I</a:t>
            </a:r>
          </a:p>
          <a:p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se desfășoară similar celei mitotice, dar cele două celule care rezultă sunt haploide (n)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av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ând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cromozomi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bicromatidici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cromozomii ajung la polii celulei și se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despiralizează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dispare fusul de diviziune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se refac membrana nucleară și nucleolii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se formează un perete despărțitor care separă cele două celule fiice haploide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tăText 3"/>
          <p:cNvSpPr txBox="1"/>
          <p:nvPr/>
        </p:nvSpPr>
        <p:spPr>
          <a:xfrm>
            <a:off x="5715000" y="5791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www.didactic.ro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1066800" y="914400"/>
            <a:ext cx="68580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Etapa </a:t>
            </a:r>
            <a:r>
              <a:rPr lang="ro-RO" sz="2800" b="1" i="1" dirty="0" err="1">
                <a:latin typeface="Times New Roman" pitchFamily="18" charset="0"/>
                <a:cs typeface="Times New Roman" pitchFamily="18" charset="0"/>
              </a:rPr>
              <a:t>II-ecvațională</a:t>
            </a:r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se desfășoară ca o mitoză obișnuită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nu este precedată de sinteză de ADN (interfază este scurtă)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se desfășoară în 4 faze: profaza II, metafaza II, anafaza II și telofaza II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are loc simultan în cele două celule fiice haploide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rezultă 4 celule haploide (gameți) ce conțin cromozomi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monocromatidici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tăText 2"/>
          <p:cNvSpPr txBox="1"/>
          <p:nvPr/>
        </p:nvSpPr>
        <p:spPr>
          <a:xfrm>
            <a:off x="914400" y="1066800"/>
            <a:ext cx="7010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Importanța meiozei</a:t>
            </a:r>
          </a:p>
          <a:p>
            <a:pPr algn="ctr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reduce la jumătate numărul de cromozomi în celulele sexuale, asigurând păstrarea constantă a numărului de cromozomi caracteristici fiecărei specii</a:t>
            </a:r>
          </a:p>
          <a:p>
            <a:pPr algn="just">
              <a:buFont typeface="Arial" pitchFamily="34" charset="0"/>
              <a:buChar char="•"/>
            </a:pP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 crește variabilitatea genetică a organismelor, prin procesele de recombinare genetică </a:t>
            </a:r>
            <a:r>
              <a:rPr lang="ro-RO" sz="2400" b="1" i="1" dirty="0" err="1">
                <a:latin typeface="Times New Roman" pitchFamily="18" charset="0"/>
                <a:cs typeface="Times New Roman" pitchFamily="18" charset="0"/>
              </a:rPr>
              <a:t>intracromozomală</a:t>
            </a: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o-RO" sz="2400" b="1" i="1" dirty="0" err="1">
                <a:latin typeface="Times New Roman" pitchFamily="18" charset="0"/>
                <a:cs typeface="Times New Roman" pitchFamily="18" charset="0"/>
              </a:rPr>
              <a:t>crossing-over</a:t>
            </a: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) și </a:t>
            </a:r>
            <a:r>
              <a:rPr lang="ro-RO" sz="2400" b="1" i="1" dirty="0" err="1">
                <a:latin typeface="Times New Roman" pitchFamily="18" charset="0"/>
                <a:cs typeface="Times New Roman" pitchFamily="18" charset="0"/>
              </a:rPr>
              <a:t>intercromozomală</a:t>
            </a: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 (dansul cromozomilor)</a:t>
            </a:r>
          </a:p>
          <a:p>
            <a:pPr algn="just">
              <a:buFont typeface="Arial" pitchFamily="34" charset="0"/>
              <a:buChar char="•"/>
            </a:pPr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 asigură formarea gameților masculini (spermatozoizi) și feminini (ovule), prin combinarea cărora în procesul fecundației ia naștere celula ou sau zigotul.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CICLUL CELULAR</a:t>
            </a:r>
            <a:br>
              <a:rPr lang="ro-RO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25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408113" y="1447800"/>
          <a:ext cx="6784975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Fotografie Photo Editor" r:id="rId3" imgW="11971429" imgH="8066667" progId="">
                  <p:embed/>
                </p:oleObj>
              </mc:Choice>
              <mc:Fallback>
                <p:oleObj name="Fotografie Photo Editor" r:id="rId3" imgW="11971429" imgH="8066667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8113" y="1447800"/>
                        <a:ext cx="6784975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asetăText 3"/>
          <p:cNvSpPr txBox="1"/>
          <p:nvPr/>
        </p:nvSpPr>
        <p:spPr>
          <a:xfrm>
            <a:off x="5791200" y="60960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www.didactic.ro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02076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o-RO" sz="2400" b="1" i="1" dirty="0">
                <a:latin typeface="Times New Roman" pitchFamily="18" charset="0"/>
                <a:cs typeface="Times New Roman" pitchFamily="18" charset="0"/>
              </a:rPr>
              <a:t>Ciclul celular reprezintă timpul scurs de la formarea unei celule până la următoarea ei diviziune.</a:t>
            </a:r>
          </a:p>
          <a:p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Cuprinde două etape:</a:t>
            </a:r>
          </a:p>
          <a:p>
            <a:pPr>
              <a:buNone/>
            </a:pP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                       </a:t>
            </a:r>
          </a:p>
          <a:p>
            <a:pPr>
              <a:spcBef>
                <a:spcPts val="0"/>
              </a:spcBef>
              <a:buNone/>
            </a:pPr>
            <a:r>
              <a:rPr lang="ro-RO" sz="2800" b="1" dirty="0"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>
              <a:buNone/>
            </a:pPr>
            <a:endParaRPr lang="ro-RO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Interfaza:</a:t>
            </a:r>
          </a:p>
          <a:p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are rol pregătitor pentru inițierea diviziunii celulare</a:t>
            </a:r>
          </a:p>
          <a:p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cuprinde 3 perioade:</a:t>
            </a:r>
          </a:p>
          <a:p>
            <a:pPr algn="just">
              <a:buNone/>
            </a:pP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o-RO" sz="2400" b="1" dirty="0" err="1">
                <a:latin typeface="Times New Roman" pitchFamily="18" charset="0"/>
                <a:cs typeface="Times New Roman" pitchFamily="18" charset="0"/>
              </a:rPr>
              <a:t>-perioada</a:t>
            </a: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 G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o-RO" sz="2400" b="1" dirty="0" err="1">
                <a:latin typeface="Times New Roman" pitchFamily="18" charset="0"/>
                <a:cs typeface="Times New Roman" pitchFamily="18" charset="0"/>
              </a:rPr>
              <a:t>presintetică</a:t>
            </a: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), celula se pregătește pentru sinteza de ADN.      Se sintetizează enzime, ARN, proteine</a:t>
            </a:r>
          </a:p>
          <a:p>
            <a:pPr algn="just">
              <a:buNone/>
            </a:pP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o-RO" sz="2400" b="1" dirty="0" err="1">
                <a:latin typeface="Times New Roman" pitchFamily="18" charset="0"/>
                <a:cs typeface="Times New Roman" pitchFamily="18" charset="0"/>
              </a:rPr>
              <a:t>-perioada</a:t>
            </a: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  S (de sinteză), are loc replicarea (sinteza) ADN-ului, cromozomii din </a:t>
            </a:r>
            <a:r>
              <a:rPr lang="ro-RO" sz="2400" b="1" dirty="0" err="1">
                <a:latin typeface="Times New Roman" pitchFamily="18" charset="0"/>
                <a:cs typeface="Times New Roman" pitchFamily="18" charset="0"/>
              </a:rPr>
              <a:t>monocromatidici</a:t>
            </a: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  devenind </a:t>
            </a:r>
            <a:r>
              <a:rPr lang="ro-RO" sz="2400" b="1" dirty="0" err="1">
                <a:latin typeface="Times New Roman" pitchFamily="18" charset="0"/>
                <a:cs typeface="Times New Roman" pitchFamily="18" charset="0"/>
              </a:rPr>
              <a:t>bicromatidici</a:t>
            </a:r>
            <a:endParaRPr lang="ro-RO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o-RO" sz="2400" b="1" dirty="0" err="1">
                <a:latin typeface="Times New Roman" pitchFamily="18" charset="0"/>
                <a:cs typeface="Times New Roman" pitchFamily="18" charset="0"/>
              </a:rPr>
              <a:t>-perioada</a:t>
            </a: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 G</a:t>
            </a:r>
            <a:r>
              <a:rPr lang="ro-RO" sz="2100" b="1" dirty="0"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ro-RO" sz="2400" b="1" dirty="0">
                <a:latin typeface="Times New Roman" pitchFamily="18" charset="0"/>
                <a:cs typeface="Times New Roman" pitchFamily="18" charset="0"/>
              </a:rPr>
              <a:t>volumul celulei se dublează</a:t>
            </a:r>
          </a:p>
        </p:txBody>
      </p:sp>
      <p:cxnSp>
        <p:nvCxnSpPr>
          <p:cNvPr id="5" name="Conector drept cu săgeată 4"/>
          <p:cNvCxnSpPr/>
          <p:nvPr/>
        </p:nvCxnSpPr>
        <p:spPr>
          <a:xfrm rot="10800000" flipV="1">
            <a:off x="2362200" y="2286000"/>
            <a:ext cx="11430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drept cu săgeată 9"/>
          <p:cNvCxnSpPr/>
          <p:nvPr/>
        </p:nvCxnSpPr>
        <p:spPr>
          <a:xfrm>
            <a:off x="3581400" y="2286000"/>
            <a:ext cx="1219200" cy="533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reptunghi 10"/>
          <p:cNvSpPr/>
          <p:nvPr/>
        </p:nvSpPr>
        <p:spPr>
          <a:xfrm>
            <a:off x="1676400" y="2819400"/>
            <a:ext cx="1371600" cy="457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intefaza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reptunghi 12"/>
          <p:cNvSpPr/>
          <p:nvPr/>
        </p:nvSpPr>
        <p:spPr>
          <a:xfrm>
            <a:off x="4800600" y="2895600"/>
            <a:ext cx="2819400" cy="457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diviziunea propriu-zisă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4191000"/>
            <a:ext cx="6096001" cy="1984375"/>
          </a:xfrm>
          <a:prstGeom prst="rect">
            <a:avLst/>
          </a:prstGeom>
          <a:noFill/>
        </p:spPr>
      </p:pic>
      <p:sp>
        <p:nvSpPr>
          <p:cNvPr id="3" name="Dreptunghi 2"/>
          <p:cNvSpPr/>
          <p:nvPr/>
        </p:nvSpPr>
        <p:spPr>
          <a:xfrm>
            <a:off x="457200" y="838200"/>
            <a:ext cx="82296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Diviziunea celulară este procesul de înmulțire a celulelor prin care dintr-o celulă mamă se formează două celule fiice.</a:t>
            </a:r>
            <a:endParaRPr lang="en-US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Este de două tipuri:  a) directă</a:t>
            </a:r>
          </a:p>
          <a:p>
            <a:pPr algn="just"/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indirectă</a:t>
            </a:r>
          </a:p>
          <a:p>
            <a:pPr algn="just"/>
            <a:r>
              <a:rPr lang="ro-RO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a) Diviziunea directă</a:t>
            </a:r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o-RO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-nucleul</a:t>
            </a:r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și citoplasma se divid simultan</a:t>
            </a:r>
          </a:p>
          <a:p>
            <a:pPr algn="just"/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o-RO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-cromozomii</a:t>
            </a:r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nu se condensează</a:t>
            </a:r>
          </a:p>
          <a:p>
            <a:pPr algn="just"/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o-RO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-nu</a:t>
            </a:r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 formează fusul de diviziune</a:t>
            </a:r>
          </a:p>
          <a:p>
            <a:pPr algn="just"/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o-RO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-se</a:t>
            </a:r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întâlnește la bacterii, leucocite, celule tumorale, etc.</a:t>
            </a:r>
          </a:p>
          <a:p>
            <a:pPr algn="just"/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-are</a:t>
            </a:r>
            <a:r>
              <a:rPr lang="ro-RO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loc  prin ștrangulare(1) sau prin fragmentare(2</a:t>
            </a:r>
            <a:r>
              <a:rPr lang="ro-RO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4" name="CasetăText 3"/>
          <p:cNvSpPr txBox="1"/>
          <p:nvPr/>
        </p:nvSpPr>
        <p:spPr>
          <a:xfrm>
            <a:off x="5943600" y="62484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www.didactic.ro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762000" y="762000"/>
            <a:ext cx="7772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b) Diviziunea indirectă = cariochineza</a:t>
            </a: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Prima dată se divide nucleul și apoi citoplasma</a:t>
            </a: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Este de două tipuri:</a:t>
            </a:r>
          </a:p>
          <a:p>
            <a:pPr algn="just"/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                       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 Mitoza                                            Meioza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1066800" y="2590800"/>
            <a:ext cx="3352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se desfășoară în celulele somatice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se finalizează cu formarea unor celule diploide (2n)</a:t>
            </a: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asetăText 4"/>
          <p:cNvSpPr txBox="1"/>
          <p:nvPr/>
        </p:nvSpPr>
        <p:spPr>
          <a:xfrm>
            <a:off x="5257800" y="2667000"/>
            <a:ext cx="3048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are loc în organele reproducătoare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se finalizează cu formarea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unor celule haploide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(n</a:t>
            </a: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Nomogramă 11"/>
          <p:cNvGraphicFramePr/>
          <p:nvPr/>
        </p:nvGraphicFramePr>
        <p:xfrm>
          <a:off x="914400" y="4191000"/>
          <a:ext cx="3505200" cy="218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Nomogramă 12"/>
          <p:cNvGraphicFramePr/>
          <p:nvPr/>
        </p:nvGraphicFramePr>
        <p:xfrm>
          <a:off x="4953000" y="4495800"/>
          <a:ext cx="36576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4" name="Nomogramă 13"/>
          <p:cNvGraphicFramePr/>
          <p:nvPr/>
        </p:nvGraphicFramePr>
        <p:xfrm>
          <a:off x="990600" y="4267200"/>
          <a:ext cx="29718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1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304800" y="152400"/>
            <a:ext cx="86106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u="sng" dirty="0">
                <a:latin typeface="Times New Roman" pitchFamily="18" charset="0"/>
                <a:cs typeface="Times New Roman" pitchFamily="18" charset="0"/>
              </a:rPr>
              <a:t>Mitoza</a:t>
            </a:r>
          </a:p>
          <a:p>
            <a:pPr algn="just"/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Caracteristici: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are loc în celulele somatice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(celulele corpului) la eucariote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dintr-o celulă cu set diploid  de cromozomi rezultă 2 celule fiice diploide identice</a:t>
            </a:r>
          </a:p>
          <a:p>
            <a:pPr algn="just"/>
            <a:r>
              <a:rPr lang="ro-RO" sz="2000" b="1" i="1" dirty="0">
                <a:latin typeface="Times New Roman" pitchFamily="18" charset="0"/>
                <a:cs typeface="Times New Roman" pitchFamily="18" charset="0"/>
              </a:rPr>
              <a:t>Faze:</a:t>
            </a:r>
          </a:p>
          <a:p>
            <a:pPr algn="ctr"/>
            <a:r>
              <a:rPr lang="ro-RO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Profaza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se dezorganizează membrana nucleară și nucleolii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se individualizează cromozomii care se condensează prin spiralizare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se formează filamentele fusului de diviziune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spre sfârșitul  profazei cromozomii se atașează prin centromer de filamentele fusului de diviziune și migrează spre partea centrală a  celulei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www.biologija.rs</a:t>
            </a:r>
          </a:p>
        </p:txBody>
      </p:sp>
      <p:pic>
        <p:nvPicPr>
          <p:cNvPr id="3" name="Picture 6" descr="profaza timpurie cer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48000" y="4267200"/>
            <a:ext cx="3276600" cy="2087562"/>
          </a:xfrm>
          <a:prstGeom prst="rect">
            <a:avLst/>
          </a:prstGeom>
          <a:solidFill>
            <a:schemeClr val="tx2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990600" y="838200"/>
            <a:ext cx="72390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Metafaza</a:t>
            </a:r>
          </a:p>
          <a:p>
            <a:pPr algn="ctr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cromozomii ating spiralizarea maximă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formează în plan ecuatorial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placa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metafazică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se clivează centromerul rezultând cromozomii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monocromatidici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                             www.biologija.rs</a:t>
            </a:r>
          </a:p>
        </p:txBody>
      </p:sp>
      <p:pic>
        <p:nvPicPr>
          <p:cNvPr id="3" name="Picture 8" descr="metafaza cer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05000" y="3124200"/>
            <a:ext cx="5029200" cy="3300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838200" y="685800"/>
            <a:ext cx="81534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Anafaza</a:t>
            </a:r>
          </a:p>
          <a:p>
            <a:pPr algn="ctr"/>
            <a:endParaRPr lang="ro-RO" sz="2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prin contracția filamentelor  fusului de diviziune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cromozomii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monocromatidici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se deplasează spre cei doi poli ai celulelor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                                         www.biologija.rs</a:t>
            </a:r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0" descr="anafaza cer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05000" y="2819400"/>
            <a:ext cx="5076825" cy="2990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tăText 1"/>
          <p:cNvSpPr txBox="1"/>
          <p:nvPr/>
        </p:nvSpPr>
        <p:spPr>
          <a:xfrm>
            <a:off x="457200" y="381000"/>
            <a:ext cx="8458200" cy="95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b="1" i="1" dirty="0">
                <a:latin typeface="Times New Roman" pitchFamily="18" charset="0"/>
                <a:cs typeface="Times New Roman" pitchFamily="18" charset="0"/>
              </a:rPr>
              <a:t>Telofaza</a:t>
            </a:r>
          </a:p>
          <a:p>
            <a:pPr algn="ctr"/>
            <a:endParaRPr lang="ro-RO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cromozomii ajunși la polii celulei se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despiralizează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și iau forma filamentelor de cromatină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dispare fusul de diviziune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se reorganizează membrana nucleară și nucleolii</a:t>
            </a:r>
          </a:p>
          <a:p>
            <a:pPr algn="just">
              <a:buFont typeface="Arial" pitchFamily="34" charset="0"/>
              <a:buChar char="•"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rezultă nucleii  fii cu garnituri </a:t>
            </a:r>
            <a:r>
              <a:rPr lang="ro-RO" sz="2000" b="1" dirty="0" err="1">
                <a:latin typeface="Times New Roman" pitchFamily="18" charset="0"/>
                <a:cs typeface="Times New Roman" pitchFamily="18" charset="0"/>
              </a:rPr>
              <a:t>cromozomale</a:t>
            </a:r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 diploide</a:t>
            </a:r>
          </a:p>
          <a:p>
            <a:pPr algn="just"/>
            <a:r>
              <a:rPr lang="ro-RO" sz="2000" b="1" dirty="0">
                <a:latin typeface="Times New Roman" pitchFamily="18" charset="0"/>
                <a:cs typeface="Times New Roman" pitchFamily="18" charset="0"/>
              </a:rPr>
              <a:t>În paralel cu telofaza are loc diviziunea citoplasmei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                                         www.biologija.rs</a:t>
            </a:r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o-RO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 descr="telofaza cer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86000" y="3429000"/>
            <a:ext cx="44958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chilibru">
  <a:themeElements>
    <a:clrScheme name="Flux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chilibru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580</TotalTime>
  <Words>941</Words>
  <Application>Microsoft Office PowerPoint</Application>
  <PresentationFormat>Expunere pe ecran (4:3)</PresentationFormat>
  <Paragraphs>211</Paragraphs>
  <Slides>18</Slides>
  <Notes>0</Notes>
  <HiddenSlides>0</HiddenSlides>
  <MMClips>0</MMClips>
  <ScaleCrop>false</ScaleCrop>
  <HeadingPairs>
    <vt:vector size="8" baseType="variant">
      <vt:variant>
        <vt:lpstr>Fonturi utilizate</vt:lpstr>
      </vt:variant>
      <vt:variant>
        <vt:i4>4</vt:i4>
      </vt:variant>
      <vt:variant>
        <vt:lpstr>Temă</vt:lpstr>
      </vt:variant>
      <vt:variant>
        <vt:i4>1</vt:i4>
      </vt:variant>
      <vt:variant>
        <vt:lpstr>Servere OLE încorporate</vt:lpstr>
      </vt:variant>
      <vt:variant>
        <vt:i4>2</vt:i4>
      </vt:variant>
      <vt:variant>
        <vt:lpstr>Titluri diapozitive</vt:lpstr>
      </vt:variant>
      <vt:variant>
        <vt:i4>18</vt:i4>
      </vt:variant>
    </vt:vector>
  </HeadingPairs>
  <TitlesOfParts>
    <vt:vector size="25" baseType="lpstr">
      <vt:lpstr>Arial</vt:lpstr>
      <vt:lpstr>Georgia</vt:lpstr>
      <vt:lpstr>Times New Roman</vt:lpstr>
      <vt:lpstr>Wingdings 2</vt:lpstr>
      <vt:lpstr>Echilibru</vt:lpstr>
      <vt:lpstr>Fotografie Photo Editor</vt:lpstr>
      <vt:lpstr>Bitmap Image</vt:lpstr>
      <vt:lpstr>    DIVIZIUNEA CELULARĂ    Recapitulare pentru BAC-Biologie vegetală și animală </vt:lpstr>
      <vt:lpstr>CICLUL CELULAR 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  <vt:lpstr>Prezentare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DIVIZIUNEA CELULARĂ</dc:title>
  <dc:creator>Toshiba</dc:creator>
  <cp:lastModifiedBy>Lenovo</cp:lastModifiedBy>
  <cp:revision>51</cp:revision>
  <dcterms:created xsi:type="dcterms:W3CDTF">2014-07-13T13:43:07Z</dcterms:created>
  <dcterms:modified xsi:type="dcterms:W3CDTF">2020-05-07T20:17:29Z</dcterms:modified>
</cp:coreProperties>
</file>