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5" r:id="rId19"/>
    <p:sldId id="274" r:id="rId20"/>
    <p:sldId id="264" r:id="rId2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l mediu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57348" autoAdjust="0"/>
  </p:normalViewPr>
  <p:slideViewPr>
    <p:cSldViewPr>
      <p:cViewPr varScale="1">
        <p:scale>
          <a:sx n="72" d="100"/>
          <a:sy n="72" d="100"/>
        </p:scale>
        <p:origin x="1326" y="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6E048E8-F7FF-4771-BC3F-1693628C0984}" type="doc">
      <dgm:prSet loTypeId="urn:microsoft.com/office/officeart/2005/8/layout/hierarchy2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D510D440-959F-4CAA-83AC-6F4C279A4CF8}">
      <dgm:prSet phldrT="[Text]"/>
      <dgm:spPr/>
      <dgm:t>
        <a:bodyPr/>
        <a:lstStyle/>
        <a:p>
          <a:r>
            <a:rPr lang="ro-RO" dirty="0"/>
            <a:t>organisme</a:t>
          </a:r>
        </a:p>
        <a:p>
          <a:r>
            <a:rPr lang="ro-RO" dirty="0"/>
            <a:t>heterotrofe</a:t>
          </a:r>
          <a:endParaRPr lang="en-US" dirty="0"/>
        </a:p>
      </dgm:t>
    </dgm:pt>
    <dgm:pt modelId="{68DCD204-474B-4812-8D0D-CE2FC52CF40D}" type="parTrans" cxnId="{5CD65C53-513F-487C-96CD-F262FE705154}">
      <dgm:prSet/>
      <dgm:spPr/>
      <dgm:t>
        <a:bodyPr/>
        <a:lstStyle/>
        <a:p>
          <a:endParaRPr lang="en-US"/>
        </a:p>
      </dgm:t>
    </dgm:pt>
    <dgm:pt modelId="{0827EF8B-E14D-492F-AA96-20A8CFE9B3D8}" type="sibTrans" cxnId="{5CD65C53-513F-487C-96CD-F262FE705154}">
      <dgm:prSet/>
      <dgm:spPr/>
      <dgm:t>
        <a:bodyPr/>
        <a:lstStyle/>
        <a:p>
          <a:endParaRPr lang="en-US"/>
        </a:p>
      </dgm:t>
    </dgm:pt>
    <dgm:pt modelId="{906ADDC2-89D1-4CF6-9E55-CFC27A8386DA}">
      <dgm:prSet phldrT="[Text]"/>
      <dgm:spPr/>
      <dgm:t>
        <a:bodyPr/>
        <a:lstStyle/>
        <a:p>
          <a:r>
            <a:rPr lang="ro-RO" dirty="0"/>
            <a:t>saprofite</a:t>
          </a:r>
          <a:endParaRPr lang="en-US" dirty="0"/>
        </a:p>
      </dgm:t>
    </dgm:pt>
    <dgm:pt modelId="{336A7A64-FB92-4C49-89D1-F70FD5BB56CA}" type="parTrans" cxnId="{9ACB074C-5F23-49C3-A5B1-7EFDA829603A}">
      <dgm:prSet/>
      <dgm:spPr/>
      <dgm:t>
        <a:bodyPr/>
        <a:lstStyle/>
        <a:p>
          <a:endParaRPr lang="en-US"/>
        </a:p>
      </dgm:t>
    </dgm:pt>
    <dgm:pt modelId="{3075DF7D-C487-4DF1-B4E7-8A08024E4DDA}" type="sibTrans" cxnId="{9ACB074C-5F23-49C3-A5B1-7EFDA829603A}">
      <dgm:prSet/>
      <dgm:spPr/>
      <dgm:t>
        <a:bodyPr/>
        <a:lstStyle/>
        <a:p>
          <a:endParaRPr lang="en-US"/>
        </a:p>
      </dgm:t>
    </dgm:pt>
    <dgm:pt modelId="{1A4C5F92-817A-4CE2-AE93-1AFBAE49224F}">
      <dgm:prSet phldrT="[Text]"/>
      <dgm:spPr/>
      <dgm:t>
        <a:bodyPr/>
        <a:lstStyle/>
        <a:p>
          <a:r>
            <a:rPr lang="ro-RO" dirty="0"/>
            <a:t> fermentație</a:t>
          </a:r>
          <a:endParaRPr lang="en-US" dirty="0"/>
        </a:p>
      </dgm:t>
    </dgm:pt>
    <dgm:pt modelId="{3101F041-ACA0-4AD1-9558-65A3B82A3F85}" type="parTrans" cxnId="{5099BA1A-3018-4B91-83BF-E15C283C25B4}">
      <dgm:prSet/>
      <dgm:spPr/>
      <dgm:t>
        <a:bodyPr/>
        <a:lstStyle/>
        <a:p>
          <a:endParaRPr lang="en-US"/>
        </a:p>
      </dgm:t>
    </dgm:pt>
    <dgm:pt modelId="{FEFABA7A-AEF9-494F-954C-3201FCE8209C}" type="sibTrans" cxnId="{5099BA1A-3018-4B91-83BF-E15C283C25B4}">
      <dgm:prSet/>
      <dgm:spPr/>
      <dgm:t>
        <a:bodyPr/>
        <a:lstStyle/>
        <a:p>
          <a:endParaRPr lang="en-US"/>
        </a:p>
      </dgm:t>
    </dgm:pt>
    <dgm:pt modelId="{B70200A9-1188-4EC2-B2A5-E5242366F8A7}">
      <dgm:prSet phldrT="[Text]"/>
      <dgm:spPr/>
      <dgm:t>
        <a:bodyPr/>
        <a:lstStyle/>
        <a:p>
          <a:r>
            <a:rPr lang="ro-RO" dirty="0"/>
            <a:t>omnivore</a:t>
          </a:r>
          <a:endParaRPr lang="en-US" dirty="0"/>
        </a:p>
      </dgm:t>
    </dgm:pt>
    <dgm:pt modelId="{80B5B657-322C-4130-9B5F-D153F33CA949}" type="parTrans" cxnId="{39A60137-2C49-4EDA-B648-A60544303389}">
      <dgm:prSet/>
      <dgm:spPr/>
      <dgm:t>
        <a:bodyPr/>
        <a:lstStyle/>
        <a:p>
          <a:endParaRPr lang="en-US"/>
        </a:p>
      </dgm:t>
    </dgm:pt>
    <dgm:pt modelId="{7027E2C8-1EBF-4C7D-A13D-A97DAC59057F}" type="sibTrans" cxnId="{39A60137-2C49-4EDA-B648-A60544303389}">
      <dgm:prSet/>
      <dgm:spPr/>
      <dgm:t>
        <a:bodyPr/>
        <a:lstStyle/>
        <a:p>
          <a:endParaRPr lang="en-US"/>
        </a:p>
      </dgm:t>
    </dgm:pt>
    <dgm:pt modelId="{8593874B-FB45-42FD-8DF1-2540ABB92DFB}">
      <dgm:prSet phldrT="[Text]"/>
      <dgm:spPr/>
      <dgm:t>
        <a:bodyPr/>
        <a:lstStyle/>
        <a:p>
          <a:r>
            <a:rPr lang="ro-RO" dirty="0"/>
            <a:t>parazite</a:t>
          </a:r>
          <a:endParaRPr lang="en-US" dirty="0"/>
        </a:p>
      </dgm:t>
    </dgm:pt>
    <dgm:pt modelId="{CAE181BC-7C95-4697-898C-B96C5AA5CCEB}" type="parTrans" cxnId="{70E5306B-A259-4234-A6CB-9E28EA7E3D42}">
      <dgm:prSet/>
      <dgm:spPr/>
      <dgm:t>
        <a:bodyPr/>
        <a:lstStyle/>
        <a:p>
          <a:endParaRPr lang="en-US"/>
        </a:p>
      </dgm:t>
    </dgm:pt>
    <dgm:pt modelId="{C36C27EF-495B-42BB-A6AF-DBB2E5041A3E}" type="sibTrans" cxnId="{70E5306B-A259-4234-A6CB-9E28EA7E3D42}">
      <dgm:prSet/>
      <dgm:spPr/>
      <dgm:t>
        <a:bodyPr/>
        <a:lstStyle/>
        <a:p>
          <a:endParaRPr lang="en-US"/>
        </a:p>
      </dgm:t>
    </dgm:pt>
    <dgm:pt modelId="{34E23B64-A436-469F-8064-AD2C37D5C467}">
      <dgm:prSet phldrT="[Text]"/>
      <dgm:spPr/>
      <dgm:t>
        <a:bodyPr/>
        <a:lstStyle/>
        <a:p>
          <a:r>
            <a:rPr lang="ro-RO" dirty="0"/>
            <a:t>bacterii </a:t>
          </a:r>
          <a:endParaRPr lang="en-US" dirty="0"/>
        </a:p>
      </dgm:t>
    </dgm:pt>
    <dgm:pt modelId="{BE55D1FE-49DF-401C-9FD8-B5957947F091}" type="parTrans" cxnId="{58846920-9AAE-4BF2-AAAC-0ADCCA790AF9}">
      <dgm:prSet/>
      <dgm:spPr/>
      <dgm:t>
        <a:bodyPr/>
        <a:lstStyle/>
        <a:p>
          <a:endParaRPr lang="en-US"/>
        </a:p>
      </dgm:t>
    </dgm:pt>
    <dgm:pt modelId="{329166DF-AF81-4E67-A2EA-4B4E7D556129}" type="sibTrans" cxnId="{58846920-9AAE-4BF2-AAAC-0ADCCA790AF9}">
      <dgm:prSet/>
      <dgm:spPr/>
      <dgm:t>
        <a:bodyPr/>
        <a:lstStyle/>
        <a:p>
          <a:endParaRPr lang="en-US"/>
        </a:p>
      </dgm:t>
    </dgm:pt>
    <dgm:pt modelId="{CA6445C7-9D5B-4048-8C96-0FF6E932DDE9}">
      <dgm:prSet/>
      <dgm:spPr/>
      <dgm:t>
        <a:bodyPr/>
        <a:lstStyle/>
        <a:p>
          <a:r>
            <a:rPr lang="ro-RO" dirty="0"/>
            <a:t>ciuperci</a:t>
          </a:r>
          <a:endParaRPr lang="en-US" dirty="0"/>
        </a:p>
      </dgm:t>
    </dgm:pt>
    <dgm:pt modelId="{5259AF2E-DAC7-4B7D-904B-7C6E7B160B55}" type="parTrans" cxnId="{D80F204D-11B9-4394-B78B-8A90932DDC14}">
      <dgm:prSet/>
      <dgm:spPr/>
      <dgm:t>
        <a:bodyPr/>
        <a:lstStyle/>
        <a:p>
          <a:endParaRPr lang="en-US"/>
        </a:p>
      </dgm:t>
    </dgm:pt>
    <dgm:pt modelId="{3A3D9CF9-0A5F-4F3E-A04F-34D73ABE6113}" type="sibTrans" cxnId="{D80F204D-11B9-4394-B78B-8A90932DDC14}">
      <dgm:prSet/>
      <dgm:spPr/>
      <dgm:t>
        <a:bodyPr/>
        <a:lstStyle/>
        <a:p>
          <a:endParaRPr lang="en-US"/>
        </a:p>
      </dgm:t>
    </dgm:pt>
    <dgm:pt modelId="{3E1F68AD-D521-446F-BDE8-309EC53ED363}">
      <dgm:prSet/>
      <dgm:spPr/>
      <dgm:t>
        <a:bodyPr/>
        <a:lstStyle/>
        <a:p>
          <a:r>
            <a:rPr lang="ro-RO" dirty="0"/>
            <a:t>specializate</a:t>
          </a:r>
          <a:endParaRPr lang="en-US" dirty="0"/>
        </a:p>
      </dgm:t>
    </dgm:pt>
    <dgm:pt modelId="{D484DB2B-4BE6-4587-80E9-77442C4A0D69}" type="parTrans" cxnId="{FC33CED1-C028-4DF7-8CF7-003D2058817E}">
      <dgm:prSet/>
      <dgm:spPr/>
      <dgm:t>
        <a:bodyPr/>
        <a:lstStyle/>
        <a:p>
          <a:endParaRPr lang="en-US"/>
        </a:p>
      </dgm:t>
    </dgm:pt>
    <dgm:pt modelId="{7511B087-F3F9-42A3-9C0C-37006AAE9467}" type="sibTrans" cxnId="{FC33CED1-C028-4DF7-8CF7-003D2058817E}">
      <dgm:prSet/>
      <dgm:spPr/>
      <dgm:t>
        <a:bodyPr/>
        <a:lstStyle/>
        <a:p>
          <a:endParaRPr lang="en-US"/>
        </a:p>
      </dgm:t>
    </dgm:pt>
    <dgm:pt modelId="{185431FE-9E96-4F3D-81A0-27ED71B8AA12}">
      <dgm:prSet/>
      <dgm:spPr/>
      <dgm:t>
        <a:bodyPr/>
        <a:lstStyle/>
        <a:p>
          <a:r>
            <a:rPr lang="ro-RO" dirty="0"/>
            <a:t>bacterii</a:t>
          </a:r>
          <a:endParaRPr lang="en-US" dirty="0"/>
        </a:p>
      </dgm:t>
    </dgm:pt>
    <dgm:pt modelId="{1BAFF895-D055-4258-BCB5-CCA3E59FCAB7}" type="parTrans" cxnId="{C5FAF8A9-DA34-4BE8-82BE-2416D4384773}">
      <dgm:prSet/>
      <dgm:spPr/>
      <dgm:t>
        <a:bodyPr/>
        <a:lstStyle/>
        <a:p>
          <a:endParaRPr lang="en-US"/>
        </a:p>
      </dgm:t>
    </dgm:pt>
    <dgm:pt modelId="{256F6421-B06C-47DE-B64A-30CD6C76D98C}" type="sibTrans" cxnId="{C5FAF8A9-DA34-4BE8-82BE-2416D4384773}">
      <dgm:prSet/>
      <dgm:spPr/>
      <dgm:t>
        <a:bodyPr/>
        <a:lstStyle/>
        <a:p>
          <a:endParaRPr lang="en-US"/>
        </a:p>
      </dgm:t>
    </dgm:pt>
    <dgm:pt modelId="{75EF71B0-720E-4D47-90D5-B550557DFE6D}">
      <dgm:prSet/>
      <dgm:spPr/>
      <dgm:t>
        <a:bodyPr/>
        <a:lstStyle/>
        <a:p>
          <a:r>
            <a:rPr lang="ro-RO" dirty="0"/>
            <a:t>putrefacție</a:t>
          </a:r>
          <a:endParaRPr lang="en-US" dirty="0"/>
        </a:p>
      </dgm:t>
    </dgm:pt>
    <dgm:pt modelId="{78B2E9E3-0C46-4271-8F88-19965749632B}" type="parTrans" cxnId="{72B7B611-EE47-4407-8091-E8DB39EFD5C0}">
      <dgm:prSet/>
      <dgm:spPr/>
      <dgm:t>
        <a:bodyPr/>
        <a:lstStyle/>
        <a:p>
          <a:endParaRPr lang="en-US"/>
        </a:p>
      </dgm:t>
    </dgm:pt>
    <dgm:pt modelId="{18702706-2286-4FC7-9094-DA18B8FEFE3E}" type="sibTrans" cxnId="{72B7B611-EE47-4407-8091-E8DB39EFD5C0}">
      <dgm:prSet/>
      <dgm:spPr/>
      <dgm:t>
        <a:bodyPr/>
        <a:lstStyle/>
        <a:p>
          <a:endParaRPr lang="en-US"/>
        </a:p>
      </dgm:t>
    </dgm:pt>
    <dgm:pt modelId="{69BEC9A8-E3FA-4AF9-8205-8277240A590B}">
      <dgm:prSet/>
      <dgm:spPr/>
      <dgm:t>
        <a:bodyPr/>
        <a:lstStyle/>
        <a:p>
          <a:r>
            <a:rPr lang="ro-RO" dirty="0"/>
            <a:t>ciuperci</a:t>
          </a:r>
          <a:endParaRPr lang="en-US" dirty="0"/>
        </a:p>
      </dgm:t>
    </dgm:pt>
    <dgm:pt modelId="{2FD9E5B2-46B1-4E0B-AE4E-14A22DFFF985}" type="parTrans" cxnId="{05C2B7A4-9CB9-4B23-8E15-95B2CEFE1FF9}">
      <dgm:prSet/>
      <dgm:spPr/>
      <dgm:t>
        <a:bodyPr/>
        <a:lstStyle/>
        <a:p>
          <a:endParaRPr lang="en-US"/>
        </a:p>
      </dgm:t>
    </dgm:pt>
    <dgm:pt modelId="{0DE79152-33AC-4470-AD15-873231858F0C}" type="sibTrans" cxnId="{05C2B7A4-9CB9-4B23-8E15-95B2CEFE1FF9}">
      <dgm:prSet/>
      <dgm:spPr/>
      <dgm:t>
        <a:bodyPr/>
        <a:lstStyle/>
        <a:p>
          <a:endParaRPr lang="en-US"/>
        </a:p>
      </dgm:t>
    </dgm:pt>
    <dgm:pt modelId="{FA168A14-95BC-4DF7-8A02-CE1A99B624A7}">
      <dgm:prSet/>
      <dgm:spPr/>
      <dgm:t>
        <a:bodyPr/>
        <a:lstStyle/>
        <a:p>
          <a:r>
            <a:rPr lang="ro-RO" dirty="0"/>
            <a:t>plante</a:t>
          </a:r>
          <a:endParaRPr lang="en-US" dirty="0"/>
        </a:p>
      </dgm:t>
    </dgm:pt>
    <dgm:pt modelId="{BCD79F14-EFC3-4C37-BB76-19AED6D0A3F2}" type="parTrans" cxnId="{84D4AA0C-C8A9-4DDF-A4A0-65A5D98431CF}">
      <dgm:prSet/>
      <dgm:spPr/>
      <dgm:t>
        <a:bodyPr/>
        <a:lstStyle/>
        <a:p>
          <a:endParaRPr lang="en-US"/>
        </a:p>
      </dgm:t>
    </dgm:pt>
    <dgm:pt modelId="{7580A382-F82C-486B-AF96-9A25917FC778}" type="sibTrans" cxnId="{84D4AA0C-C8A9-4DDF-A4A0-65A5D98431CF}">
      <dgm:prSet/>
      <dgm:spPr/>
      <dgm:t>
        <a:bodyPr/>
        <a:lstStyle/>
        <a:p>
          <a:endParaRPr lang="en-US"/>
        </a:p>
      </dgm:t>
    </dgm:pt>
    <dgm:pt modelId="{E69617BF-C715-4D84-B107-457A4D7B137C}">
      <dgm:prSet/>
      <dgm:spPr/>
      <dgm:t>
        <a:bodyPr/>
        <a:lstStyle/>
        <a:p>
          <a:r>
            <a:rPr lang="ro-RO" dirty="0"/>
            <a:t>animale</a:t>
          </a:r>
          <a:endParaRPr lang="en-US" dirty="0"/>
        </a:p>
      </dgm:t>
    </dgm:pt>
    <dgm:pt modelId="{B825288A-6969-4244-AF87-9AF6DF49B945}" type="parTrans" cxnId="{653920E9-3521-453B-AB5A-D8C0EFB86134}">
      <dgm:prSet/>
      <dgm:spPr/>
      <dgm:t>
        <a:bodyPr/>
        <a:lstStyle/>
        <a:p>
          <a:endParaRPr lang="en-US"/>
        </a:p>
      </dgm:t>
    </dgm:pt>
    <dgm:pt modelId="{024F0DBF-DA9B-4579-99FF-9900D419E0F8}" type="sibTrans" cxnId="{653920E9-3521-453B-AB5A-D8C0EFB86134}">
      <dgm:prSet/>
      <dgm:spPr/>
      <dgm:t>
        <a:bodyPr/>
        <a:lstStyle/>
        <a:p>
          <a:endParaRPr lang="en-US"/>
        </a:p>
      </dgm:t>
    </dgm:pt>
    <dgm:pt modelId="{95BADE76-D42D-4665-8B79-2EA4F6FB3AE7}" type="pres">
      <dgm:prSet presAssocID="{B6E048E8-F7FF-4771-BC3F-1693628C0984}" presName="diagram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FB218689-C5A8-4F54-9676-50070922ADA0}" type="pres">
      <dgm:prSet presAssocID="{D510D440-959F-4CAA-83AC-6F4C279A4CF8}" presName="root1" presStyleCnt="0"/>
      <dgm:spPr/>
    </dgm:pt>
    <dgm:pt modelId="{A988A2E8-6E2D-429A-B47B-533EACEEF558}" type="pres">
      <dgm:prSet presAssocID="{D510D440-959F-4CAA-83AC-6F4C279A4CF8}" presName="LevelOneTextNode" presStyleLbl="node0" presStyleIdx="0" presStyleCnt="1" custLinFactX="-1077" custLinFactNeighborX="-100000" custLinFactNeighborY="-3002">
        <dgm:presLayoutVars>
          <dgm:chPref val="3"/>
        </dgm:presLayoutVars>
      </dgm:prSet>
      <dgm:spPr/>
    </dgm:pt>
    <dgm:pt modelId="{FBC9966A-7CA5-4B68-869C-83CE48E2DE3C}" type="pres">
      <dgm:prSet presAssocID="{D510D440-959F-4CAA-83AC-6F4C279A4CF8}" presName="level2hierChild" presStyleCnt="0"/>
      <dgm:spPr/>
    </dgm:pt>
    <dgm:pt modelId="{F488A3A8-10E4-4991-9102-673B5E40A7B8}" type="pres">
      <dgm:prSet presAssocID="{336A7A64-FB92-4C49-89D1-F70FD5BB56CA}" presName="conn2-1" presStyleLbl="parChTrans1D2" presStyleIdx="0" presStyleCnt="2"/>
      <dgm:spPr/>
    </dgm:pt>
    <dgm:pt modelId="{FC593F91-E638-400A-B469-3B3AA869AC03}" type="pres">
      <dgm:prSet presAssocID="{336A7A64-FB92-4C49-89D1-F70FD5BB56CA}" presName="connTx" presStyleLbl="parChTrans1D2" presStyleIdx="0" presStyleCnt="2"/>
      <dgm:spPr/>
    </dgm:pt>
    <dgm:pt modelId="{58DF0E93-DB48-4A03-BB46-13D93D37E64E}" type="pres">
      <dgm:prSet presAssocID="{906ADDC2-89D1-4CF6-9E55-CFC27A8386DA}" presName="root2" presStyleCnt="0"/>
      <dgm:spPr/>
    </dgm:pt>
    <dgm:pt modelId="{D347F8C2-C2E8-490D-A5D5-07E23304C277}" type="pres">
      <dgm:prSet presAssocID="{906ADDC2-89D1-4CF6-9E55-CFC27A8386DA}" presName="LevelTwoTextNode" presStyleLbl="node2" presStyleIdx="0" presStyleCnt="2" custLinFactNeighborX="-98633" custLinFactNeighborY="-40261">
        <dgm:presLayoutVars>
          <dgm:chPref val="3"/>
        </dgm:presLayoutVars>
      </dgm:prSet>
      <dgm:spPr/>
    </dgm:pt>
    <dgm:pt modelId="{F151D2C9-19AE-436A-8EDA-BB42B6904F1E}" type="pres">
      <dgm:prSet presAssocID="{906ADDC2-89D1-4CF6-9E55-CFC27A8386DA}" presName="level3hierChild" presStyleCnt="0"/>
      <dgm:spPr/>
    </dgm:pt>
    <dgm:pt modelId="{EFF6CBC3-51BA-4FA3-AA9C-938690C63276}" type="pres">
      <dgm:prSet presAssocID="{1BAFF895-D055-4258-BCB5-CCA3E59FCAB7}" presName="conn2-1" presStyleLbl="parChTrans1D3" presStyleIdx="0" presStyleCnt="6"/>
      <dgm:spPr/>
    </dgm:pt>
    <dgm:pt modelId="{29ED5331-CAB5-4E4A-9AA4-A4DBF73BFDEF}" type="pres">
      <dgm:prSet presAssocID="{1BAFF895-D055-4258-BCB5-CCA3E59FCAB7}" presName="connTx" presStyleLbl="parChTrans1D3" presStyleIdx="0" presStyleCnt="6"/>
      <dgm:spPr/>
    </dgm:pt>
    <dgm:pt modelId="{17827522-2794-4ACC-A456-7C17B2E32F94}" type="pres">
      <dgm:prSet presAssocID="{185431FE-9E96-4F3D-81A0-27ED71B8AA12}" presName="root2" presStyleCnt="0"/>
      <dgm:spPr/>
    </dgm:pt>
    <dgm:pt modelId="{D5717337-A5FE-4629-8906-33B1041012BA}" type="pres">
      <dgm:prSet presAssocID="{185431FE-9E96-4F3D-81A0-27ED71B8AA12}" presName="LevelTwoTextNode" presStyleLbl="node3" presStyleIdx="0" presStyleCnt="6" custLinFactNeighborX="-35077" custLinFactNeighborY="-17332">
        <dgm:presLayoutVars>
          <dgm:chPref val="3"/>
        </dgm:presLayoutVars>
      </dgm:prSet>
      <dgm:spPr/>
    </dgm:pt>
    <dgm:pt modelId="{E53506E6-B1B0-4289-8DC0-4C08A08C89BA}" type="pres">
      <dgm:prSet presAssocID="{185431FE-9E96-4F3D-81A0-27ED71B8AA12}" presName="level3hierChild" presStyleCnt="0"/>
      <dgm:spPr/>
    </dgm:pt>
    <dgm:pt modelId="{EC0D4285-7C77-41D7-8888-20E8FE01EF23}" type="pres">
      <dgm:prSet presAssocID="{3101F041-ACA0-4AD1-9558-65A3B82A3F85}" presName="conn2-1" presStyleLbl="parChTrans1D4" presStyleIdx="0" presStyleCnt="4"/>
      <dgm:spPr/>
    </dgm:pt>
    <dgm:pt modelId="{7E90ADB1-BD9E-4D33-9C86-F52969B2A215}" type="pres">
      <dgm:prSet presAssocID="{3101F041-ACA0-4AD1-9558-65A3B82A3F85}" presName="connTx" presStyleLbl="parChTrans1D4" presStyleIdx="0" presStyleCnt="4"/>
      <dgm:spPr/>
    </dgm:pt>
    <dgm:pt modelId="{3ED25E50-7BC1-4620-9C4D-8126D992450D}" type="pres">
      <dgm:prSet presAssocID="{1A4C5F92-817A-4CE2-AE93-1AFBAE49224F}" presName="root2" presStyleCnt="0"/>
      <dgm:spPr/>
    </dgm:pt>
    <dgm:pt modelId="{0FA23D4A-2564-4BFD-8F2F-C38F9225A5A2}" type="pres">
      <dgm:prSet presAssocID="{1A4C5F92-817A-4CE2-AE93-1AFBAE49224F}" presName="LevelTwoTextNode" presStyleLbl="node4" presStyleIdx="0" presStyleCnt="4">
        <dgm:presLayoutVars>
          <dgm:chPref val="3"/>
        </dgm:presLayoutVars>
      </dgm:prSet>
      <dgm:spPr/>
    </dgm:pt>
    <dgm:pt modelId="{41630F0D-C1C3-4901-A472-0D93CDC40138}" type="pres">
      <dgm:prSet presAssocID="{1A4C5F92-817A-4CE2-AE93-1AFBAE49224F}" presName="level3hierChild" presStyleCnt="0"/>
      <dgm:spPr/>
    </dgm:pt>
    <dgm:pt modelId="{90F2C805-FC4F-41FD-8D51-2A8E0E23D416}" type="pres">
      <dgm:prSet presAssocID="{78B2E9E3-0C46-4271-8F88-19965749632B}" presName="conn2-1" presStyleLbl="parChTrans1D4" presStyleIdx="1" presStyleCnt="4"/>
      <dgm:spPr/>
    </dgm:pt>
    <dgm:pt modelId="{A57F8758-7F7A-42C8-A330-EEEB6F4BF34D}" type="pres">
      <dgm:prSet presAssocID="{78B2E9E3-0C46-4271-8F88-19965749632B}" presName="connTx" presStyleLbl="parChTrans1D4" presStyleIdx="1" presStyleCnt="4"/>
      <dgm:spPr/>
    </dgm:pt>
    <dgm:pt modelId="{E1D2C104-44B0-43E7-9E20-9C1315D3563A}" type="pres">
      <dgm:prSet presAssocID="{75EF71B0-720E-4D47-90D5-B550557DFE6D}" presName="root2" presStyleCnt="0"/>
      <dgm:spPr/>
    </dgm:pt>
    <dgm:pt modelId="{2A758502-EF4E-47F7-9C2C-EDF3F21DE5F3}" type="pres">
      <dgm:prSet presAssocID="{75EF71B0-720E-4D47-90D5-B550557DFE6D}" presName="LevelTwoTextNode" presStyleLbl="node4" presStyleIdx="1" presStyleCnt="4">
        <dgm:presLayoutVars>
          <dgm:chPref val="3"/>
        </dgm:presLayoutVars>
      </dgm:prSet>
      <dgm:spPr/>
    </dgm:pt>
    <dgm:pt modelId="{56434FDC-7E9E-4983-99C0-FE3181336955}" type="pres">
      <dgm:prSet presAssocID="{75EF71B0-720E-4D47-90D5-B550557DFE6D}" presName="level3hierChild" presStyleCnt="0"/>
      <dgm:spPr/>
    </dgm:pt>
    <dgm:pt modelId="{A18BD411-C35A-4B7F-ACD6-D6834EAF7811}" type="pres">
      <dgm:prSet presAssocID="{5259AF2E-DAC7-4B7D-904B-7C6E7B160B55}" presName="conn2-1" presStyleLbl="parChTrans1D3" presStyleIdx="1" presStyleCnt="6"/>
      <dgm:spPr/>
    </dgm:pt>
    <dgm:pt modelId="{E70DAB50-8691-47DF-B47F-97D99E59B24E}" type="pres">
      <dgm:prSet presAssocID="{5259AF2E-DAC7-4B7D-904B-7C6E7B160B55}" presName="connTx" presStyleLbl="parChTrans1D3" presStyleIdx="1" presStyleCnt="6"/>
      <dgm:spPr/>
    </dgm:pt>
    <dgm:pt modelId="{6A34FCC7-CF04-405D-8A66-2925BA87B1F9}" type="pres">
      <dgm:prSet presAssocID="{CA6445C7-9D5B-4048-8C96-0FF6E932DDE9}" presName="root2" presStyleCnt="0"/>
      <dgm:spPr/>
    </dgm:pt>
    <dgm:pt modelId="{5D073701-7D23-4003-93ED-DC183620A989}" type="pres">
      <dgm:prSet presAssocID="{CA6445C7-9D5B-4048-8C96-0FF6E932DDE9}" presName="LevelTwoTextNode" presStyleLbl="node3" presStyleIdx="1" presStyleCnt="6" custLinFactNeighborX="-35077" custLinFactNeighborY="-56353">
        <dgm:presLayoutVars>
          <dgm:chPref val="3"/>
        </dgm:presLayoutVars>
      </dgm:prSet>
      <dgm:spPr/>
    </dgm:pt>
    <dgm:pt modelId="{6DA62132-CAA8-4E89-BB50-C85F116968F0}" type="pres">
      <dgm:prSet presAssocID="{CA6445C7-9D5B-4048-8C96-0FF6E932DDE9}" presName="level3hierChild" presStyleCnt="0"/>
      <dgm:spPr/>
    </dgm:pt>
    <dgm:pt modelId="{13A23019-715F-47D1-8B00-584FAEC8999F}" type="pres">
      <dgm:prSet presAssocID="{80B5B657-322C-4130-9B5F-D153F33CA949}" presName="conn2-1" presStyleLbl="parChTrans1D4" presStyleIdx="2" presStyleCnt="4"/>
      <dgm:spPr/>
    </dgm:pt>
    <dgm:pt modelId="{CDAA7E80-C1C3-4F2C-A947-F8D36264B35E}" type="pres">
      <dgm:prSet presAssocID="{80B5B657-322C-4130-9B5F-D153F33CA949}" presName="connTx" presStyleLbl="parChTrans1D4" presStyleIdx="2" presStyleCnt="4"/>
      <dgm:spPr/>
    </dgm:pt>
    <dgm:pt modelId="{F8706A27-97E3-4447-8C63-BD3EDF7BBE29}" type="pres">
      <dgm:prSet presAssocID="{B70200A9-1188-4EC2-B2A5-E5242366F8A7}" presName="root2" presStyleCnt="0"/>
      <dgm:spPr/>
    </dgm:pt>
    <dgm:pt modelId="{7CC0C308-AC7B-4519-B72C-D917597CE96B}" type="pres">
      <dgm:prSet presAssocID="{B70200A9-1188-4EC2-B2A5-E5242366F8A7}" presName="LevelTwoTextNode" presStyleLbl="node4" presStyleIdx="2" presStyleCnt="4">
        <dgm:presLayoutVars>
          <dgm:chPref val="3"/>
        </dgm:presLayoutVars>
      </dgm:prSet>
      <dgm:spPr/>
    </dgm:pt>
    <dgm:pt modelId="{1A2865E0-68C1-46EF-BA02-E4255B0A7320}" type="pres">
      <dgm:prSet presAssocID="{B70200A9-1188-4EC2-B2A5-E5242366F8A7}" presName="level3hierChild" presStyleCnt="0"/>
      <dgm:spPr/>
    </dgm:pt>
    <dgm:pt modelId="{991FE0ED-6762-4A40-8683-62F356733DB6}" type="pres">
      <dgm:prSet presAssocID="{D484DB2B-4BE6-4587-80E9-77442C4A0D69}" presName="conn2-1" presStyleLbl="parChTrans1D4" presStyleIdx="3" presStyleCnt="4"/>
      <dgm:spPr/>
    </dgm:pt>
    <dgm:pt modelId="{333A6E38-A93A-45E9-B440-B3E932B0CC69}" type="pres">
      <dgm:prSet presAssocID="{D484DB2B-4BE6-4587-80E9-77442C4A0D69}" presName="connTx" presStyleLbl="parChTrans1D4" presStyleIdx="3" presStyleCnt="4"/>
      <dgm:spPr/>
    </dgm:pt>
    <dgm:pt modelId="{EFA556C4-5758-41E0-9756-2436397F3F52}" type="pres">
      <dgm:prSet presAssocID="{3E1F68AD-D521-446F-BDE8-309EC53ED363}" presName="root2" presStyleCnt="0"/>
      <dgm:spPr/>
    </dgm:pt>
    <dgm:pt modelId="{EA53516B-E558-4CB8-A757-F1FEB124E497}" type="pres">
      <dgm:prSet presAssocID="{3E1F68AD-D521-446F-BDE8-309EC53ED363}" presName="LevelTwoTextNode" presStyleLbl="node4" presStyleIdx="3" presStyleCnt="4">
        <dgm:presLayoutVars>
          <dgm:chPref val="3"/>
        </dgm:presLayoutVars>
      </dgm:prSet>
      <dgm:spPr/>
    </dgm:pt>
    <dgm:pt modelId="{AF26C7E1-2FD8-4B3E-BF56-F04A68C2F8FF}" type="pres">
      <dgm:prSet presAssocID="{3E1F68AD-D521-446F-BDE8-309EC53ED363}" presName="level3hierChild" presStyleCnt="0"/>
      <dgm:spPr/>
    </dgm:pt>
    <dgm:pt modelId="{1FB2AC9A-5421-422C-9196-7685966FBA78}" type="pres">
      <dgm:prSet presAssocID="{CAE181BC-7C95-4697-898C-B96C5AA5CCEB}" presName="conn2-1" presStyleLbl="parChTrans1D2" presStyleIdx="1" presStyleCnt="2"/>
      <dgm:spPr/>
    </dgm:pt>
    <dgm:pt modelId="{7E228823-D237-4832-9366-8C13ABFAA371}" type="pres">
      <dgm:prSet presAssocID="{CAE181BC-7C95-4697-898C-B96C5AA5CCEB}" presName="connTx" presStyleLbl="parChTrans1D2" presStyleIdx="1" presStyleCnt="2"/>
      <dgm:spPr/>
    </dgm:pt>
    <dgm:pt modelId="{38A2E654-E917-42FB-B9E0-A68A28D57883}" type="pres">
      <dgm:prSet presAssocID="{8593874B-FB45-42FD-8DF1-2540ABB92DFB}" presName="root2" presStyleCnt="0"/>
      <dgm:spPr/>
    </dgm:pt>
    <dgm:pt modelId="{A6AEBD82-78C0-4855-9B86-C78725300B53}" type="pres">
      <dgm:prSet presAssocID="{8593874B-FB45-42FD-8DF1-2540ABB92DFB}" presName="LevelTwoTextNode" presStyleLbl="node2" presStyleIdx="1" presStyleCnt="2" custLinFactNeighborX="-98633" custLinFactNeighborY="7756">
        <dgm:presLayoutVars>
          <dgm:chPref val="3"/>
        </dgm:presLayoutVars>
      </dgm:prSet>
      <dgm:spPr/>
    </dgm:pt>
    <dgm:pt modelId="{B0EB438F-D425-4F13-9091-79113C389027}" type="pres">
      <dgm:prSet presAssocID="{8593874B-FB45-42FD-8DF1-2540ABB92DFB}" presName="level3hierChild" presStyleCnt="0"/>
      <dgm:spPr/>
    </dgm:pt>
    <dgm:pt modelId="{3EF16CB8-B15A-4186-B751-210B56C4CB66}" type="pres">
      <dgm:prSet presAssocID="{BE55D1FE-49DF-401C-9FD8-B5957947F091}" presName="conn2-1" presStyleLbl="parChTrans1D3" presStyleIdx="2" presStyleCnt="6"/>
      <dgm:spPr/>
    </dgm:pt>
    <dgm:pt modelId="{90B6690A-6F25-48C4-83A2-03C7E70E161C}" type="pres">
      <dgm:prSet presAssocID="{BE55D1FE-49DF-401C-9FD8-B5957947F091}" presName="connTx" presStyleLbl="parChTrans1D3" presStyleIdx="2" presStyleCnt="6"/>
      <dgm:spPr/>
    </dgm:pt>
    <dgm:pt modelId="{317C111E-D284-4A28-ADA4-FC7EF5A3878E}" type="pres">
      <dgm:prSet presAssocID="{34E23B64-A436-469F-8064-AD2C37D5C467}" presName="root2" presStyleCnt="0"/>
      <dgm:spPr/>
    </dgm:pt>
    <dgm:pt modelId="{C5BB5AC4-E488-4005-82CF-26421C6059C7}" type="pres">
      <dgm:prSet presAssocID="{34E23B64-A436-469F-8064-AD2C37D5C467}" presName="LevelTwoTextNode" presStyleLbl="node3" presStyleIdx="2" presStyleCnt="6" custLinFactNeighborX="-33250" custLinFactNeighborY="-31752">
        <dgm:presLayoutVars>
          <dgm:chPref val="3"/>
        </dgm:presLayoutVars>
      </dgm:prSet>
      <dgm:spPr/>
    </dgm:pt>
    <dgm:pt modelId="{477C4FC3-07E4-4489-B680-B3C48EBDE844}" type="pres">
      <dgm:prSet presAssocID="{34E23B64-A436-469F-8064-AD2C37D5C467}" presName="level3hierChild" presStyleCnt="0"/>
      <dgm:spPr/>
    </dgm:pt>
    <dgm:pt modelId="{AB6D78F6-3426-4A7B-9FCA-674C28DAF43A}" type="pres">
      <dgm:prSet presAssocID="{2FD9E5B2-46B1-4E0B-AE4E-14A22DFFF985}" presName="conn2-1" presStyleLbl="parChTrans1D3" presStyleIdx="3" presStyleCnt="6"/>
      <dgm:spPr/>
    </dgm:pt>
    <dgm:pt modelId="{8579B6D8-B626-4459-AF17-D57C5A8B7353}" type="pres">
      <dgm:prSet presAssocID="{2FD9E5B2-46B1-4E0B-AE4E-14A22DFFF985}" presName="connTx" presStyleLbl="parChTrans1D3" presStyleIdx="3" presStyleCnt="6"/>
      <dgm:spPr/>
    </dgm:pt>
    <dgm:pt modelId="{D6EE5B79-E985-4339-B7DC-934822C5EB29}" type="pres">
      <dgm:prSet presAssocID="{69BEC9A8-E3FA-4AF9-8205-8277240A590B}" presName="root2" presStyleCnt="0"/>
      <dgm:spPr/>
    </dgm:pt>
    <dgm:pt modelId="{05F3814E-A829-4132-A418-C87AE6865A36}" type="pres">
      <dgm:prSet presAssocID="{69BEC9A8-E3FA-4AF9-8205-8277240A590B}" presName="LevelTwoTextNode" presStyleLbl="node3" presStyleIdx="3" presStyleCnt="6" custLinFactNeighborX="-33250" custLinFactNeighborY="-27497">
        <dgm:presLayoutVars>
          <dgm:chPref val="3"/>
        </dgm:presLayoutVars>
      </dgm:prSet>
      <dgm:spPr/>
    </dgm:pt>
    <dgm:pt modelId="{5C076F8E-5F6E-4F82-837C-403D3D3FBE2C}" type="pres">
      <dgm:prSet presAssocID="{69BEC9A8-E3FA-4AF9-8205-8277240A590B}" presName="level3hierChild" presStyleCnt="0"/>
      <dgm:spPr/>
    </dgm:pt>
    <dgm:pt modelId="{DADCCA58-D6A8-4966-8F51-8C4B1888F54A}" type="pres">
      <dgm:prSet presAssocID="{BCD79F14-EFC3-4C37-BB76-19AED6D0A3F2}" presName="conn2-1" presStyleLbl="parChTrans1D3" presStyleIdx="4" presStyleCnt="6"/>
      <dgm:spPr/>
    </dgm:pt>
    <dgm:pt modelId="{89D76A18-910F-428E-9189-C4E42F6A8533}" type="pres">
      <dgm:prSet presAssocID="{BCD79F14-EFC3-4C37-BB76-19AED6D0A3F2}" presName="connTx" presStyleLbl="parChTrans1D3" presStyleIdx="4" presStyleCnt="6"/>
      <dgm:spPr/>
    </dgm:pt>
    <dgm:pt modelId="{8D54BBE9-781C-4D58-9AE3-234BB6981907}" type="pres">
      <dgm:prSet presAssocID="{FA168A14-95BC-4DF7-8A02-CE1A99B624A7}" presName="root2" presStyleCnt="0"/>
      <dgm:spPr/>
    </dgm:pt>
    <dgm:pt modelId="{BE844FCB-12C4-4D79-AF76-3F5BB9D5F46E}" type="pres">
      <dgm:prSet presAssocID="{FA168A14-95BC-4DF7-8A02-CE1A99B624A7}" presName="LevelTwoTextNode" presStyleLbl="node3" presStyleIdx="4" presStyleCnt="6" custLinFactNeighborX="-33250" custLinFactNeighborY="-23243">
        <dgm:presLayoutVars>
          <dgm:chPref val="3"/>
        </dgm:presLayoutVars>
      </dgm:prSet>
      <dgm:spPr/>
    </dgm:pt>
    <dgm:pt modelId="{81AD864C-2A2E-4952-AFC9-38D0D409F188}" type="pres">
      <dgm:prSet presAssocID="{FA168A14-95BC-4DF7-8A02-CE1A99B624A7}" presName="level3hierChild" presStyleCnt="0"/>
      <dgm:spPr/>
    </dgm:pt>
    <dgm:pt modelId="{C80D4263-5572-4B44-A209-91EDC705F9F0}" type="pres">
      <dgm:prSet presAssocID="{B825288A-6969-4244-AF87-9AF6DF49B945}" presName="conn2-1" presStyleLbl="parChTrans1D3" presStyleIdx="5" presStyleCnt="6"/>
      <dgm:spPr/>
    </dgm:pt>
    <dgm:pt modelId="{69E5B9FE-F05B-4A05-B8B4-7021708BDDFA}" type="pres">
      <dgm:prSet presAssocID="{B825288A-6969-4244-AF87-9AF6DF49B945}" presName="connTx" presStyleLbl="parChTrans1D3" presStyleIdx="5" presStyleCnt="6"/>
      <dgm:spPr/>
    </dgm:pt>
    <dgm:pt modelId="{4E9DC719-18B7-4C15-B16D-11CA7799CBB3}" type="pres">
      <dgm:prSet presAssocID="{E69617BF-C715-4D84-B107-457A4D7B137C}" presName="root2" presStyleCnt="0"/>
      <dgm:spPr/>
    </dgm:pt>
    <dgm:pt modelId="{77F21E64-6D47-41D9-B042-3B238738B18E}" type="pres">
      <dgm:prSet presAssocID="{E69617BF-C715-4D84-B107-457A4D7B137C}" presName="LevelTwoTextNode" presStyleLbl="node3" presStyleIdx="5" presStyleCnt="6" custLinFactNeighborX="-33250" custLinFactNeighborY="-18988">
        <dgm:presLayoutVars>
          <dgm:chPref val="3"/>
        </dgm:presLayoutVars>
      </dgm:prSet>
      <dgm:spPr/>
    </dgm:pt>
    <dgm:pt modelId="{A852B959-5BC2-45BB-AA6E-93EB73E3BD64}" type="pres">
      <dgm:prSet presAssocID="{E69617BF-C715-4D84-B107-457A4D7B137C}" presName="level3hierChild" presStyleCnt="0"/>
      <dgm:spPr/>
    </dgm:pt>
  </dgm:ptLst>
  <dgm:cxnLst>
    <dgm:cxn modelId="{457B1D09-A1BD-4589-B485-9BFA2EF78357}" type="presOf" srcId="{2FD9E5B2-46B1-4E0B-AE4E-14A22DFFF985}" destId="{8579B6D8-B626-4459-AF17-D57C5A8B7353}" srcOrd="1" destOrd="0" presId="urn:microsoft.com/office/officeart/2005/8/layout/hierarchy2"/>
    <dgm:cxn modelId="{84D4AA0C-C8A9-4DDF-A4A0-65A5D98431CF}" srcId="{8593874B-FB45-42FD-8DF1-2540ABB92DFB}" destId="{FA168A14-95BC-4DF7-8A02-CE1A99B624A7}" srcOrd="2" destOrd="0" parTransId="{BCD79F14-EFC3-4C37-BB76-19AED6D0A3F2}" sibTransId="{7580A382-F82C-486B-AF96-9A25917FC778}"/>
    <dgm:cxn modelId="{AB39A411-E4C6-4651-8510-187B3AA5D639}" type="presOf" srcId="{185431FE-9E96-4F3D-81A0-27ED71B8AA12}" destId="{D5717337-A5FE-4629-8906-33B1041012BA}" srcOrd="0" destOrd="0" presId="urn:microsoft.com/office/officeart/2005/8/layout/hierarchy2"/>
    <dgm:cxn modelId="{72B7B611-EE47-4407-8091-E8DB39EFD5C0}" srcId="{185431FE-9E96-4F3D-81A0-27ED71B8AA12}" destId="{75EF71B0-720E-4D47-90D5-B550557DFE6D}" srcOrd="1" destOrd="0" parTransId="{78B2E9E3-0C46-4271-8F88-19965749632B}" sibTransId="{18702706-2286-4FC7-9094-DA18B8FEFE3E}"/>
    <dgm:cxn modelId="{E62B1E12-AE02-4E35-AB31-F16E1C595AFF}" type="presOf" srcId="{CAE181BC-7C95-4697-898C-B96C5AA5CCEB}" destId="{7E228823-D237-4832-9366-8C13ABFAA371}" srcOrd="1" destOrd="0" presId="urn:microsoft.com/office/officeart/2005/8/layout/hierarchy2"/>
    <dgm:cxn modelId="{3DC04516-A274-491D-90ED-503C0D81A8B7}" type="presOf" srcId="{B825288A-6969-4244-AF87-9AF6DF49B945}" destId="{C80D4263-5572-4B44-A209-91EDC705F9F0}" srcOrd="0" destOrd="0" presId="urn:microsoft.com/office/officeart/2005/8/layout/hierarchy2"/>
    <dgm:cxn modelId="{5099BA1A-3018-4B91-83BF-E15C283C25B4}" srcId="{185431FE-9E96-4F3D-81A0-27ED71B8AA12}" destId="{1A4C5F92-817A-4CE2-AE93-1AFBAE49224F}" srcOrd="0" destOrd="0" parTransId="{3101F041-ACA0-4AD1-9558-65A3B82A3F85}" sibTransId="{FEFABA7A-AEF9-494F-954C-3201FCE8209C}"/>
    <dgm:cxn modelId="{58846920-9AAE-4BF2-AAAC-0ADCCA790AF9}" srcId="{8593874B-FB45-42FD-8DF1-2540ABB92DFB}" destId="{34E23B64-A436-469F-8064-AD2C37D5C467}" srcOrd="0" destOrd="0" parTransId="{BE55D1FE-49DF-401C-9FD8-B5957947F091}" sibTransId="{329166DF-AF81-4E67-A2EA-4B4E7D556129}"/>
    <dgm:cxn modelId="{D3C31E2C-E747-4DB9-913B-A922C6EC7469}" type="presOf" srcId="{3E1F68AD-D521-446F-BDE8-309EC53ED363}" destId="{EA53516B-E558-4CB8-A757-F1FEB124E497}" srcOrd="0" destOrd="0" presId="urn:microsoft.com/office/officeart/2005/8/layout/hierarchy2"/>
    <dgm:cxn modelId="{39A60137-2C49-4EDA-B648-A60544303389}" srcId="{CA6445C7-9D5B-4048-8C96-0FF6E932DDE9}" destId="{B70200A9-1188-4EC2-B2A5-E5242366F8A7}" srcOrd="0" destOrd="0" parTransId="{80B5B657-322C-4130-9B5F-D153F33CA949}" sibTransId="{7027E2C8-1EBF-4C7D-A13D-A97DAC59057F}"/>
    <dgm:cxn modelId="{27974760-D0A2-4F37-ACAB-D491257033BC}" type="presOf" srcId="{5259AF2E-DAC7-4B7D-904B-7C6E7B160B55}" destId="{E70DAB50-8691-47DF-B47F-97D99E59B24E}" srcOrd="1" destOrd="0" presId="urn:microsoft.com/office/officeart/2005/8/layout/hierarchy2"/>
    <dgm:cxn modelId="{3806C162-C100-49D3-94D6-C9C0A5773935}" type="presOf" srcId="{D510D440-959F-4CAA-83AC-6F4C279A4CF8}" destId="{A988A2E8-6E2D-429A-B47B-533EACEEF558}" srcOrd="0" destOrd="0" presId="urn:microsoft.com/office/officeart/2005/8/layout/hierarchy2"/>
    <dgm:cxn modelId="{C4ABDF47-7423-4DDA-939C-3D0610CF6839}" type="presOf" srcId="{78B2E9E3-0C46-4271-8F88-19965749632B}" destId="{A57F8758-7F7A-42C8-A330-EEEB6F4BF34D}" srcOrd="1" destOrd="0" presId="urn:microsoft.com/office/officeart/2005/8/layout/hierarchy2"/>
    <dgm:cxn modelId="{DD74004B-ABD6-4E9B-8583-82F60BA4B671}" type="presOf" srcId="{FA168A14-95BC-4DF7-8A02-CE1A99B624A7}" destId="{BE844FCB-12C4-4D79-AF76-3F5BB9D5F46E}" srcOrd="0" destOrd="0" presId="urn:microsoft.com/office/officeart/2005/8/layout/hierarchy2"/>
    <dgm:cxn modelId="{70E5306B-A259-4234-A6CB-9E28EA7E3D42}" srcId="{D510D440-959F-4CAA-83AC-6F4C279A4CF8}" destId="{8593874B-FB45-42FD-8DF1-2540ABB92DFB}" srcOrd="1" destOrd="0" parTransId="{CAE181BC-7C95-4697-898C-B96C5AA5CCEB}" sibTransId="{C36C27EF-495B-42BB-A6AF-DBB2E5041A3E}"/>
    <dgm:cxn modelId="{9ACB074C-5F23-49C3-A5B1-7EFDA829603A}" srcId="{D510D440-959F-4CAA-83AC-6F4C279A4CF8}" destId="{906ADDC2-89D1-4CF6-9E55-CFC27A8386DA}" srcOrd="0" destOrd="0" parTransId="{336A7A64-FB92-4C49-89D1-F70FD5BB56CA}" sibTransId="{3075DF7D-C487-4DF1-B4E7-8A08024E4DDA}"/>
    <dgm:cxn modelId="{E58A1E6C-9703-4C7F-99E6-47BF4290DBC2}" type="presOf" srcId="{336A7A64-FB92-4C49-89D1-F70FD5BB56CA}" destId="{F488A3A8-10E4-4991-9102-673B5E40A7B8}" srcOrd="0" destOrd="0" presId="urn:microsoft.com/office/officeart/2005/8/layout/hierarchy2"/>
    <dgm:cxn modelId="{D80F204D-11B9-4394-B78B-8A90932DDC14}" srcId="{906ADDC2-89D1-4CF6-9E55-CFC27A8386DA}" destId="{CA6445C7-9D5B-4048-8C96-0FF6E932DDE9}" srcOrd="1" destOrd="0" parTransId="{5259AF2E-DAC7-4B7D-904B-7C6E7B160B55}" sibTransId="{3A3D9CF9-0A5F-4F3E-A04F-34D73ABE6113}"/>
    <dgm:cxn modelId="{295F766F-64D5-4843-AD30-C1F8B5FF7FB2}" type="presOf" srcId="{B825288A-6969-4244-AF87-9AF6DF49B945}" destId="{69E5B9FE-F05B-4A05-B8B4-7021708BDDFA}" srcOrd="1" destOrd="0" presId="urn:microsoft.com/office/officeart/2005/8/layout/hierarchy2"/>
    <dgm:cxn modelId="{8F6A5F52-CED9-46F1-8DD9-7A5B835AB33C}" type="presOf" srcId="{906ADDC2-89D1-4CF6-9E55-CFC27A8386DA}" destId="{D347F8C2-C2E8-490D-A5D5-07E23304C277}" srcOrd="0" destOrd="0" presId="urn:microsoft.com/office/officeart/2005/8/layout/hierarchy2"/>
    <dgm:cxn modelId="{EECB9C72-A8BA-4ECA-BA29-9DD15C3E151E}" type="presOf" srcId="{80B5B657-322C-4130-9B5F-D153F33CA949}" destId="{CDAA7E80-C1C3-4F2C-A947-F8D36264B35E}" srcOrd="1" destOrd="0" presId="urn:microsoft.com/office/officeart/2005/8/layout/hierarchy2"/>
    <dgm:cxn modelId="{C9272F73-B4FD-4C9C-B6B1-2F4E7AA9A82A}" type="presOf" srcId="{1A4C5F92-817A-4CE2-AE93-1AFBAE49224F}" destId="{0FA23D4A-2564-4BFD-8F2F-C38F9225A5A2}" srcOrd="0" destOrd="0" presId="urn:microsoft.com/office/officeart/2005/8/layout/hierarchy2"/>
    <dgm:cxn modelId="{5CD65C53-513F-487C-96CD-F262FE705154}" srcId="{B6E048E8-F7FF-4771-BC3F-1693628C0984}" destId="{D510D440-959F-4CAA-83AC-6F4C279A4CF8}" srcOrd="0" destOrd="0" parTransId="{68DCD204-474B-4812-8D0D-CE2FC52CF40D}" sibTransId="{0827EF8B-E14D-492F-AA96-20A8CFE9B3D8}"/>
    <dgm:cxn modelId="{96140281-4682-487F-AB74-FBA5A1F043CF}" type="presOf" srcId="{1BAFF895-D055-4258-BCB5-CCA3E59FCAB7}" destId="{29ED5331-CAB5-4E4A-9AA4-A4DBF73BFDEF}" srcOrd="1" destOrd="0" presId="urn:microsoft.com/office/officeart/2005/8/layout/hierarchy2"/>
    <dgm:cxn modelId="{67E1F082-C149-4386-B87F-050135F0EADD}" type="presOf" srcId="{B70200A9-1188-4EC2-B2A5-E5242366F8A7}" destId="{7CC0C308-AC7B-4519-B72C-D917597CE96B}" srcOrd="0" destOrd="0" presId="urn:microsoft.com/office/officeart/2005/8/layout/hierarchy2"/>
    <dgm:cxn modelId="{D06B5083-66EF-4A5F-9452-CB2F98813B79}" type="presOf" srcId="{CAE181BC-7C95-4697-898C-B96C5AA5CCEB}" destId="{1FB2AC9A-5421-422C-9196-7685966FBA78}" srcOrd="0" destOrd="0" presId="urn:microsoft.com/office/officeart/2005/8/layout/hierarchy2"/>
    <dgm:cxn modelId="{5F9CAA83-663E-45F8-80AC-9AD4B3B3173E}" type="presOf" srcId="{BCD79F14-EFC3-4C37-BB76-19AED6D0A3F2}" destId="{89D76A18-910F-428E-9189-C4E42F6A8533}" srcOrd="1" destOrd="0" presId="urn:microsoft.com/office/officeart/2005/8/layout/hierarchy2"/>
    <dgm:cxn modelId="{4FAFA588-3D1F-42EE-AF32-22EC533F3055}" type="presOf" srcId="{78B2E9E3-0C46-4271-8F88-19965749632B}" destId="{90F2C805-FC4F-41FD-8D51-2A8E0E23D416}" srcOrd="0" destOrd="0" presId="urn:microsoft.com/office/officeart/2005/8/layout/hierarchy2"/>
    <dgm:cxn modelId="{5BC1FD89-F79C-4AB7-9B7B-5462FC9B048C}" type="presOf" srcId="{E69617BF-C715-4D84-B107-457A4D7B137C}" destId="{77F21E64-6D47-41D9-B042-3B238738B18E}" srcOrd="0" destOrd="0" presId="urn:microsoft.com/office/officeart/2005/8/layout/hierarchy2"/>
    <dgm:cxn modelId="{6E2EAB8B-D03E-4504-9C71-ED565147EB1F}" type="presOf" srcId="{8593874B-FB45-42FD-8DF1-2540ABB92DFB}" destId="{A6AEBD82-78C0-4855-9B86-C78725300B53}" srcOrd="0" destOrd="0" presId="urn:microsoft.com/office/officeart/2005/8/layout/hierarchy2"/>
    <dgm:cxn modelId="{A50DAF8C-769F-4A76-9415-14FCDBCB49E4}" type="presOf" srcId="{3101F041-ACA0-4AD1-9558-65A3B82A3F85}" destId="{7E90ADB1-BD9E-4D33-9C86-F52969B2A215}" srcOrd="1" destOrd="0" presId="urn:microsoft.com/office/officeart/2005/8/layout/hierarchy2"/>
    <dgm:cxn modelId="{8C26ED8D-D9E6-4DC0-910D-7A7131BD3BE5}" type="presOf" srcId="{BE55D1FE-49DF-401C-9FD8-B5957947F091}" destId="{3EF16CB8-B15A-4186-B751-210B56C4CB66}" srcOrd="0" destOrd="0" presId="urn:microsoft.com/office/officeart/2005/8/layout/hierarchy2"/>
    <dgm:cxn modelId="{3DDE9A93-C3EC-4B35-8DD3-55AEF10C5162}" type="presOf" srcId="{2FD9E5B2-46B1-4E0B-AE4E-14A22DFFF985}" destId="{AB6D78F6-3426-4A7B-9FCA-674C28DAF43A}" srcOrd="0" destOrd="0" presId="urn:microsoft.com/office/officeart/2005/8/layout/hierarchy2"/>
    <dgm:cxn modelId="{D3995C94-AFF0-4872-85A5-F0AAF7AF4E67}" type="presOf" srcId="{3101F041-ACA0-4AD1-9558-65A3B82A3F85}" destId="{EC0D4285-7C77-41D7-8888-20E8FE01EF23}" srcOrd="0" destOrd="0" presId="urn:microsoft.com/office/officeart/2005/8/layout/hierarchy2"/>
    <dgm:cxn modelId="{53A08D96-A28F-49DD-ABE7-C1D5C623BA2E}" type="presOf" srcId="{69BEC9A8-E3FA-4AF9-8205-8277240A590B}" destId="{05F3814E-A829-4132-A418-C87AE6865A36}" srcOrd="0" destOrd="0" presId="urn:microsoft.com/office/officeart/2005/8/layout/hierarchy2"/>
    <dgm:cxn modelId="{92A693A3-A57B-4BA6-B9C5-5B0EEC1301B2}" type="presOf" srcId="{336A7A64-FB92-4C49-89D1-F70FD5BB56CA}" destId="{FC593F91-E638-400A-B469-3B3AA869AC03}" srcOrd="1" destOrd="0" presId="urn:microsoft.com/office/officeart/2005/8/layout/hierarchy2"/>
    <dgm:cxn modelId="{05C2B7A4-9CB9-4B23-8E15-95B2CEFE1FF9}" srcId="{8593874B-FB45-42FD-8DF1-2540ABB92DFB}" destId="{69BEC9A8-E3FA-4AF9-8205-8277240A590B}" srcOrd="1" destOrd="0" parTransId="{2FD9E5B2-46B1-4E0B-AE4E-14A22DFFF985}" sibTransId="{0DE79152-33AC-4470-AD15-873231858F0C}"/>
    <dgm:cxn modelId="{C5FAF8A9-DA34-4BE8-82BE-2416D4384773}" srcId="{906ADDC2-89D1-4CF6-9E55-CFC27A8386DA}" destId="{185431FE-9E96-4F3D-81A0-27ED71B8AA12}" srcOrd="0" destOrd="0" parTransId="{1BAFF895-D055-4258-BCB5-CCA3E59FCAB7}" sibTransId="{256F6421-B06C-47DE-B64A-30CD6C76D98C}"/>
    <dgm:cxn modelId="{0F534AAD-E55F-4D96-A339-6C481D56E256}" type="presOf" srcId="{1BAFF895-D055-4258-BCB5-CCA3E59FCAB7}" destId="{EFF6CBC3-51BA-4FA3-AA9C-938690C63276}" srcOrd="0" destOrd="0" presId="urn:microsoft.com/office/officeart/2005/8/layout/hierarchy2"/>
    <dgm:cxn modelId="{996C7DB9-FCDB-4F54-9255-97D4BD2F89AE}" type="presOf" srcId="{5259AF2E-DAC7-4B7D-904B-7C6E7B160B55}" destId="{A18BD411-C35A-4B7F-ACD6-D6834EAF7811}" srcOrd="0" destOrd="0" presId="urn:microsoft.com/office/officeart/2005/8/layout/hierarchy2"/>
    <dgm:cxn modelId="{A88564BA-CB55-4E63-A4F1-001F081F0999}" type="presOf" srcId="{34E23B64-A436-469F-8064-AD2C37D5C467}" destId="{C5BB5AC4-E488-4005-82CF-26421C6059C7}" srcOrd="0" destOrd="0" presId="urn:microsoft.com/office/officeart/2005/8/layout/hierarchy2"/>
    <dgm:cxn modelId="{C10ED9BD-E65E-4F66-B029-DAAF07FACD1A}" type="presOf" srcId="{D484DB2B-4BE6-4587-80E9-77442C4A0D69}" destId="{333A6E38-A93A-45E9-B440-B3E932B0CC69}" srcOrd="1" destOrd="0" presId="urn:microsoft.com/office/officeart/2005/8/layout/hierarchy2"/>
    <dgm:cxn modelId="{557FD7CA-089E-4498-8CD4-D1C96F5554E8}" type="presOf" srcId="{B6E048E8-F7FF-4771-BC3F-1693628C0984}" destId="{95BADE76-D42D-4665-8B79-2EA4F6FB3AE7}" srcOrd="0" destOrd="0" presId="urn:microsoft.com/office/officeart/2005/8/layout/hierarchy2"/>
    <dgm:cxn modelId="{C26328CB-00F6-46B1-B3E8-4E7287914099}" type="presOf" srcId="{BE55D1FE-49DF-401C-9FD8-B5957947F091}" destId="{90B6690A-6F25-48C4-83A2-03C7E70E161C}" srcOrd="1" destOrd="0" presId="urn:microsoft.com/office/officeart/2005/8/layout/hierarchy2"/>
    <dgm:cxn modelId="{FC33CED1-C028-4DF7-8CF7-003D2058817E}" srcId="{CA6445C7-9D5B-4048-8C96-0FF6E932DDE9}" destId="{3E1F68AD-D521-446F-BDE8-309EC53ED363}" srcOrd="1" destOrd="0" parTransId="{D484DB2B-4BE6-4587-80E9-77442C4A0D69}" sibTransId="{7511B087-F3F9-42A3-9C0C-37006AAE9467}"/>
    <dgm:cxn modelId="{93FC29D2-EE1F-4405-923C-7955637F914A}" type="presOf" srcId="{BCD79F14-EFC3-4C37-BB76-19AED6D0A3F2}" destId="{DADCCA58-D6A8-4966-8F51-8C4B1888F54A}" srcOrd="0" destOrd="0" presId="urn:microsoft.com/office/officeart/2005/8/layout/hierarchy2"/>
    <dgm:cxn modelId="{0B4AF0E3-9CB4-477C-AB1C-19EF8F9C83BF}" type="presOf" srcId="{80B5B657-322C-4130-9B5F-D153F33CA949}" destId="{13A23019-715F-47D1-8B00-584FAEC8999F}" srcOrd="0" destOrd="0" presId="urn:microsoft.com/office/officeart/2005/8/layout/hierarchy2"/>
    <dgm:cxn modelId="{653920E9-3521-453B-AB5A-D8C0EFB86134}" srcId="{8593874B-FB45-42FD-8DF1-2540ABB92DFB}" destId="{E69617BF-C715-4D84-B107-457A4D7B137C}" srcOrd="3" destOrd="0" parTransId="{B825288A-6969-4244-AF87-9AF6DF49B945}" sibTransId="{024F0DBF-DA9B-4579-99FF-9900D419E0F8}"/>
    <dgm:cxn modelId="{69FC4EEB-7D50-4D77-8160-0571050CEABD}" type="presOf" srcId="{D484DB2B-4BE6-4587-80E9-77442C4A0D69}" destId="{991FE0ED-6762-4A40-8683-62F356733DB6}" srcOrd="0" destOrd="0" presId="urn:microsoft.com/office/officeart/2005/8/layout/hierarchy2"/>
    <dgm:cxn modelId="{010CBAEF-7C89-4C73-BC5D-FAA57C102D05}" type="presOf" srcId="{CA6445C7-9D5B-4048-8C96-0FF6E932DDE9}" destId="{5D073701-7D23-4003-93ED-DC183620A989}" srcOrd="0" destOrd="0" presId="urn:microsoft.com/office/officeart/2005/8/layout/hierarchy2"/>
    <dgm:cxn modelId="{D16E9BF8-AF88-48D4-AB26-63B39E38A073}" type="presOf" srcId="{75EF71B0-720E-4D47-90D5-B550557DFE6D}" destId="{2A758502-EF4E-47F7-9C2C-EDF3F21DE5F3}" srcOrd="0" destOrd="0" presId="urn:microsoft.com/office/officeart/2005/8/layout/hierarchy2"/>
    <dgm:cxn modelId="{41A525EE-48B7-4B8D-BA45-39104B8F4B01}" type="presParOf" srcId="{95BADE76-D42D-4665-8B79-2EA4F6FB3AE7}" destId="{FB218689-C5A8-4F54-9676-50070922ADA0}" srcOrd="0" destOrd="0" presId="urn:microsoft.com/office/officeart/2005/8/layout/hierarchy2"/>
    <dgm:cxn modelId="{05323939-6309-4830-8F3A-9B595FA7E638}" type="presParOf" srcId="{FB218689-C5A8-4F54-9676-50070922ADA0}" destId="{A988A2E8-6E2D-429A-B47B-533EACEEF558}" srcOrd="0" destOrd="0" presId="urn:microsoft.com/office/officeart/2005/8/layout/hierarchy2"/>
    <dgm:cxn modelId="{224B3C0B-E34D-4206-AB94-CF9990AF0C0C}" type="presParOf" srcId="{FB218689-C5A8-4F54-9676-50070922ADA0}" destId="{FBC9966A-7CA5-4B68-869C-83CE48E2DE3C}" srcOrd="1" destOrd="0" presId="urn:microsoft.com/office/officeart/2005/8/layout/hierarchy2"/>
    <dgm:cxn modelId="{8A388C59-78C9-4A0A-8313-8EA8F1E76839}" type="presParOf" srcId="{FBC9966A-7CA5-4B68-869C-83CE48E2DE3C}" destId="{F488A3A8-10E4-4991-9102-673B5E40A7B8}" srcOrd="0" destOrd="0" presId="urn:microsoft.com/office/officeart/2005/8/layout/hierarchy2"/>
    <dgm:cxn modelId="{D475D948-BD67-4205-B59B-83A26E2ACBA5}" type="presParOf" srcId="{F488A3A8-10E4-4991-9102-673B5E40A7B8}" destId="{FC593F91-E638-400A-B469-3B3AA869AC03}" srcOrd="0" destOrd="0" presId="urn:microsoft.com/office/officeart/2005/8/layout/hierarchy2"/>
    <dgm:cxn modelId="{47DB51AF-ADAE-422D-A596-1BDF67A1D277}" type="presParOf" srcId="{FBC9966A-7CA5-4B68-869C-83CE48E2DE3C}" destId="{58DF0E93-DB48-4A03-BB46-13D93D37E64E}" srcOrd="1" destOrd="0" presId="urn:microsoft.com/office/officeart/2005/8/layout/hierarchy2"/>
    <dgm:cxn modelId="{CF28C648-8F24-49FB-ACE0-A7F66A70CE7D}" type="presParOf" srcId="{58DF0E93-DB48-4A03-BB46-13D93D37E64E}" destId="{D347F8C2-C2E8-490D-A5D5-07E23304C277}" srcOrd="0" destOrd="0" presId="urn:microsoft.com/office/officeart/2005/8/layout/hierarchy2"/>
    <dgm:cxn modelId="{AE9125FA-EFDF-44B4-ACBA-4E49FA491EE1}" type="presParOf" srcId="{58DF0E93-DB48-4A03-BB46-13D93D37E64E}" destId="{F151D2C9-19AE-436A-8EDA-BB42B6904F1E}" srcOrd="1" destOrd="0" presId="urn:microsoft.com/office/officeart/2005/8/layout/hierarchy2"/>
    <dgm:cxn modelId="{DABBBE32-BB8C-496C-8340-BB60E1E5AA5D}" type="presParOf" srcId="{F151D2C9-19AE-436A-8EDA-BB42B6904F1E}" destId="{EFF6CBC3-51BA-4FA3-AA9C-938690C63276}" srcOrd="0" destOrd="0" presId="urn:microsoft.com/office/officeart/2005/8/layout/hierarchy2"/>
    <dgm:cxn modelId="{9AD839DB-4731-44FA-8AFA-C8933FDD8762}" type="presParOf" srcId="{EFF6CBC3-51BA-4FA3-AA9C-938690C63276}" destId="{29ED5331-CAB5-4E4A-9AA4-A4DBF73BFDEF}" srcOrd="0" destOrd="0" presId="urn:microsoft.com/office/officeart/2005/8/layout/hierarchy2"/>
    <dgm:cxn modelId="{8E515E12-BABE-4934-B797-DC8703D704FF}" type="presParOf" srcId="{F151D2C9-19AE-436A-8EDA-BB42B6904F1E}" destId="{17827522-2794-4ACC-A456-7C17B2E32F94}" srcOrd="1" destOrd="0" presId="urn:microsoft.com/office/officeart/2005/8/layout/hierarchy2"/>
    <dgm:cxn modelId="{C919A3C2-2801-4F98-BC07-5A45A6C4119D}" type="presParOf" srcId="{17827522-2794-4ACC-A456-7C17B2E32F94}" destId="{D5717337-A5FE-4629-8906-33B1041012BA}" srcOrd="0" destOrd="0" presId="urn:microsoft.com/office/officeart/2005/8/layout/hierarchy2"/>
    <dgm:cxn modelId="{20F479C5-1EFF-4D3D-B3AA-9C4E7118AB3F}" type="presParOf" srcId="{17827522-2794-4ACC-A456-7C17B2E32F94}" destId="{E53506E6-B1B0-4289-8DC0-4C08A08C89BA}" srcOrd="1" destOrd="0" presId="urn:microsoft.com/office/officeart/2005/8/layout/hierarchy2"/>
    <dgm:cxn modelId="{32417AFE-2013-4B65-8F7A-2DD72385EFED}" type="presParOf" srcId="{E53506E6-B1B0-4289-8DC0-4C08A08C89BA}" destId="{EC0D4285-7C77-41D7-8888-20E8FE01EF23}" srcOrd="0" destOrd="0" presId="urn:microsoft.com/office/officeart/2005/8/layout/hierarchy2"/>
    <dgm:cxn modelId="{B1C25AF9-4AA0-4C82-9FB3-D59CB43ABB1B}" type="presParOf" srcId="{EC0D4285-7C77-41D7-8888-20E8FE01EF23}" destId="{7E90ADB1-BD9E-4D33-9C86-F52969B2A215}" srcOrd="0" destOrd="0" presId="urn:microsoft.com/office/officeart/2005/8/layout/hierarchy2"/>
    <dgm:cxn modelId="{307938E4-3C81-4B13-8C07-D5FAF135430C}" type="presParOf" srcId="{E53506E6-B1B0-4289-8DC0-4C08A08C89BA}" destId="{3ED25E50-7BC1-4620-9C4D-8126D992450D}" srcOrd="1" destOrd="0" presId="urn:microsoft.com/office/officeart/2005/8/layout/hierarchy2"/>
    <dgm:cxn modelId="{D42A3CC9-B8C7-4326-B87C-BAC27263CE46}" type="presParOf" srcId="{3ED25E50-7BC1-4620-9C4D-8126D992450D}" destId="{0FA23D4A-2564-4BFD-8F2F-C38F9225A5A2}" srcOrd="0" destOrd="0" presId="urn:microsoft.com/office/officeart/2005/8/layout/hierarchy2"/>
    <dgm:cxn modelId="{C9C1662A-4C3D-4169-ACFF-9C87BF685B0E}" type="presParOf" srcId="{3ED25E50-7BC1-4620-9C4D-8126D992450D}" destId="{41630F0D-C1C3-4901-A472-0D93CDC40138}" srcOrd="1" destOrd="0" presId="urn:microsoft.com/office/officeart/2005/8/layout/hierarchy2"/>
    <dgm:cxn modelId="{79F77700-6E95-42F3-B3E4-0C143629A03A}" type="presParOf" srcId="{E53506E6-B1B0-4289-8DC0-4C08A08C89BA}" destId="{90F2C805-FC4F-41FD-8D51-2A8E0E23D416}" srcOrd="2" destOrd="0" presId="urn:microsoft.com/office/officeart/2005/8/layout/hierarchy2"/>
    <dgm:cxn modelId="{2BBC228E-DA6F-484F-83F8-30A930DDEE9E}" type="presParOf" srcId="{90F2C805-FC4F-41FD-8D51-2A8E0E23D416}" destId="{A57F8758-7F7A-42C8-A330-EEEB6F4BF34D}" srcOrd="0" destOrd="0" presId="urn:microsoft.com/office/officeart/2005/8/layout/hierarchy2"/>
    <dgm:cxn modelId="{A2691BDC-8075-436D-B4B0-E48EC02BAA3F}" type="presParOf" srcId="{E53506E6-B1B0-4289-8DC0-4C08A08C89BA}" destId="{E1D2C104-44B0-43E7-9E20-9C1315D3563A}" srcOrd="3" destOrd="0" presId="urn:microsoft.com/office/officeart/2005/8/layout/hierarchy2"/>
    <dgm:cxn modelId="{30E98C74-C59B-4B6F-8009-4C5308683F00}" type="presParOf" srcId="{E1D2C104-44B0-43E7-9E20-9C1315D3563A}" destId="{2A758502-EF4E-47F7-9C2C-EDF3F21DE5F3}" srcOrd="0" destOrd="0" presId="urn:microsoft.com/office/officeart/2005/8/layout/hierarchy2"/>
    <dgm:cxn modelId="{D093A649-2ECA-4732-869A-821A20C26DB8}" type="presParOf" srcId="{E1D2C104-44B0-43E7-9E20-9C1315D3563A}" destId="{56434FDC-7E9E-4983-99C0-FE3181336955}" srcOrd="1" destOrd="0" presId="urn:microsoft.com/office/officeart/2005/8/layout/hierarchy2"/>
    <dgm:cxn modelId="{4BA1A0C4-DC61-485F-81C4-688A90B093FF}" type="presParOf" srcId="{F151D2C9-19AE-436A-8EDA-BB42B6904F1E}" destId="{A18BD411-C35A-4B7F-ACD6-D6834EAF7811}" srcOrd="2" destOrd="0" presId="urn:microsoft.com/office/officeart/2005/8/layout/hierarchy2"/>
    <dgm:cxn modelId="{2B9C7693-D2ED-4E36-8D69-5541E0EB3590}" type="presParOf" srcId="{A18BD411-C35A-4B7F-ACD6-D6834EAF7811}" destId="{E70DAB50-8691-47DF-B47F-97D99E59B24E}" srcOrd="0" destOrd="0" presId="urn:microsoft.com/office/officeart/2005/8/layout/hierarchy2"/>
    <dgm:cxn modelId="{AC0D446D-6F30-472C-93E0-76006D72CEF5}" type="presParOf" srcId="{F151D2C9-19AE-436A-8EDA-BB42B6904F1E}" destId="{6A34FCC7-CF04-405D-8A66-2925BA87B1F9}" srcOrd="3" destOrd="0" presId="urn:microsoft.com/office/officeart/2005/8/layout/hierarchy2"/>
    <dgm:cxn modelId="{15A735BD-3EB7-40EC-B969-EB2FF917711C}" type="presParOf" srcId="{6A34FCC7-CF04-405D-8A66-2925BA87B1F9}" destId="{5D073701-7D23-4003-93ED-DC183620A989}" srcOrd="0" destOrd="0" presId="urn:microsoft.com/office/officeart/2005/8/layout/hierarchy2"/>
    <dgm:cxn modelId="{DB42D557-F501-4CC7-880D-55122EF51704}" type="presParOf" srcId="{6A34FCC7-CF04-405D-8A66-2925BA87B1F9}" destId="{6DA62132-CAA8-4E89-BB50-C85F116968F0}" srcOrd="1" destOrd="0" presId="urn:microsoft.com/office/officeart/2005/8/layout/hierarchy2"/>
    <dgm:cxn modelId="{9D7FD491-F265-48C4-B7A2-BDE66B474EB3}" type="presParOf" srcId="{6DA62132-CAA8-4E89-BB50-C85F116968F0}" destId="{13A23019-715F-47D1-8B00-584FAEC8999F}" srcOrd="0" destOrd="0" presId="urn:microsoft.com/office/officeart/2005/8/layout/hierarchy2"/>
    <dgm:cxn modelId="{6F38E55D-4A5D-48E7-A2C4-AC7F4A75D4A4}" type="presParOf" srcId="{13A23019-715F-47D1-8B00-584FAEC8999F}" destId="{CDAA7E80-C1C3-4F2C-A947-F8D36264B35E}" srcOrd="0" destOrd="0" presId="urn:microsoft.com/office/officeart/2005/8/layout/hierarchy2"/>
    <dgm:cxn modelId="{5F8ADFCA-7A42-4877-A5F1-C0F113A904AC}" type="presParOf" srcId="{6DA62132-CAA8-4E89-BB50-C85F116968F0}" destId="{F8706A27-97E3-4447-8C63-BD3EDF7BBE29}" srcOrd="1" destOrd="0" presId="urn:microsoft.com/office/officeart/2005/8/layout/hierarchy2"/>
    <dgm:cxn modelId="{2EA9CB68-37C4-4561-8DEB-915E2784AA9F}" type="presParOf" srcId="{F8706A27-97E3-4447-8C63-BD3EDF7BBE29}" destId="{7CC0C308-AC7B-4519-B72C-D917597CE96B}" srcOrd="0" destOrd="0" presId="urn:microsoft.com/office/officeart/2005/8/layout/hierarchy2"/>
    <dgm:cxn modelId="{6FC442EA-EBA8-457A-A555-0F66B414F62A}" type="presParOf" srcId="{F8706A27-97E3-4447-8C63-BD3EDF7BBE29}" destId="{1A2865E0-68C1-46EF-BA02-E4255B0A7320}" srcOrd="1" destOrd="0" presId="urn:microsoft.com/office/officeart/2005/8/layout/hierarchy2"/>
    <dgm:cxn modelId="{B74E6110-EBC3-42A1-A9A8-DB84FF62D6D3}" type="presParOf" srcId="{6DA62132-CAA8-4E89-BB50-C85F116968F0}" destId="{991FE0ED-6762-4A40-8683-62F356733DB6}" srcOrd="2" destOrd="0" presId="urn:microsoft.com/office/officeart/2005/8/layout/hierarchy2"/>
    <dgm:cxn modelId="{5401D76D-FDF9-47FC-AB89-417264F602B7}" type="presParOf" srcId="{991FE0ED-6762-4A40-8683-62F356733DB6}" destId="{333A6E38-A93A-45E9-B440-B3E932B0CC69}" srcOrd="0" destOrd="0" presId="urn:microsoft.com/office/officeart/2005/8/layout/hierarchy2"/>
    <dgm:cxn modelId="{654A1D43-ED2A-4624-B80D-D058C5A5FF53}" type="presParOf" srcId="{6DA62132-CAA8-4E89-BB50-C85F116968F0}" destId="{EFA556C4-5758-41E0-9756-2436397F3F52}" srcOrd="3" destOrd="0" presId="urn:microsoft.com/office/officeart/2005/8/layout/hierarchy2"/>
    <dgm:cxn modelId="{E89A893C-515F-4984-AAC4-76A0E17832ED}" type="presParOf" srcId="{EFA556C4-5758-41E0-9756-2436397F3F52}" destId="{EA53516B-E558-4CB8-A757-F1FEB124E497}" srcOrd="0" destOrd="0" presId="urn:microsoft.com/office/officeart/2005/8/layout/hierarchy2"/>
    <dgm:cxn modelId="{4F28DDFD-B7A9-4FFA-8C49-700EE5C74BF7}" type="presParOf" srcId="{EFA556C4-5758-41E0-9756-2436397F3F52}" destId="{AF26C7E1-2FD8-4B3E-BF56-F04A68C2F8FF}" srcOrd="1" destOrd="0" presId="urn:microsoft.com/office/officeart/2005/8/layout/hierarchy2"/>
    <dgm:cxn modelId="{7BB77922-0924-44AD-A0EE-7A10246163E1}" type="presParOf" srcId="{FBC9966A-7CA5-4B68-869C-83CE48E2DE3C}" destId="{1FB2AC9A-5421-422C-9196-7685966FBA78}" srcOrd="2" destOrd="0" presId="urn:microsoft.com/office/officeart/2005/8/layout/hierarchy2"/>
    <dgm:cxn modelId="{EFCCB965-BAB2-473F-874F-0E734ECB43F7}" type="presParOf" srcId="{1FB2AC9A-5421-422C-9196-7685966FBA78}" destId="{7E228823-D237-4832-9366-8C13ABFAA371}" srcOrd="0" destOrd="0" presId="urn:microsoft.com/office/officeart/2005/8/layout/hierarchy2"/>
    <dgm:cxn modelId="{36A37A03-11F1-408E-9F09-31CF49009C02}" type="presParOf" srcId="{FBC9966A-7CA5-4B68-869C-83CE48E2DE3C}" destId="{38A2E654-E917-42FB-B9E0-A68A28D57883}" srcOrd="3" destOrd="0" presId="urn:microsoft.com/office/officeart/2005/8/layout/hierarchy2"/>
    <dgm:cxn modelId="{E7B8CFEF-FD34-459B-8BD0-94B94B3330DC}" type="presParOf" srcId="{38A2E654-E917-42FB-B9E0-A68A28D57883}" destId="{A6AEBD82-78C0-4855-9B86-C78725300B53}" srcOrd="0" destOrd="0" presId="urn:microsoft.com/office/officeart/2005/8/layout/hierarchy2"/>
    <dgm:cxn modelId="{FA690CB8-8F02-4AF9-AD27-BB16DDC659EA}" type="presParOf" srcId="{38A2E654-E917-42FB-B9E0-A68A28D57883}" destId="{B0EB438F-D425-4F13-9091-79113C389027}" srcOrd="1" destOrd="0" presId="urn:microsoft.com/office/officeart/2005/8/layout/hierarchy2"/>
    <dgm:cxn modelId="{2D2DD994-2CD1-4742-8854-F5FB41D7B78A}" type="presParOf" srcId="{B0EB438F-D425-4F13-9091-79113C389027}" destId="{3EF16CB8-B15A-4186-B751-210B56C4CB66}" srcOrd="0" destOrd="0" presId="urn:microsoft.com/office/officeart/2005/8/layout/hierarchy2"/>
    <dgm:cxn modelId="{CC26238F-437D-4972-8386-21A1369AD403}" type="presParOf" srcId="{3EF16CB8-B15A-4186-B751-210B56C4CB66}" destId="{90B6690A-6F25-48C4-83A2-03C7E70E161C}" srcOrd="0" destOrd="0" presId="urn:microsoft.com/office/officeart/2005/8/layout/hierarchy2"/>
    <dgm:cxn modelId="{3F815517-A30D-4111-BF7B-ECD79C7CE7EB}" type="presParOf" srcId="{B0EB438F-D425-4F13-9091-79113C389027}" destId="{317C111E-D284-4A28-ADA4-FC7EF5A3878E}" srcOrd="1" destOrd="0" presId="urn:microsoft.com/office/officeart/2005/8/layout/hierarchy2"/>
    <dgm:cxn modelId="{B08813C9-CF17-442A-B842-B488A16BE015}" type="presParOf" srcId="{317C111E-D284-4A28-ADA4-FC7EF5A3878E}" destId="{C5BB5AC4-E488-4005-82CF-26421C6059C7}" srcOrd="0" destOrd="0" presId="urn:microsoft.com/office/officeart/2005/8/layout/hierarchy2"/>
    <dgm:cxn modelId="{26E85AFC-E78C-423A-AE44-9E7A393943E1}" type="presParOf" srcId="{317C111E-D284-4A28-ADA4-FC7EF5A3878E}" destId="{477C4FC3-07E4-4489-B680-B3C48EBDE844}" srcOrd="1" destOrd="0" presId="urn:microsoft.com/office/officeart/2005/8/layout/hierarchy2"/>
    <dgm:cxn modelId="{737021FC-FC33-49BD-8F94-9CA16785F2A9}" type="presParOf" srcId="{B0EB438F-D425-4F13-9091-79113C389027}" destId="{AB6D78F6-3426-4A7B-9FCA-674C28DAF43A}" srcOrd="2" destOrd="0" presId="urn:microsoft.com/office/officeart/2005/8/layout/hierarchy2"/>
    <dgm:cxn modelId="{7BF70889-6287-4B43-9E96-CA8ED0673A98}" type="presParOf" srcId="{AB6D78F6-3426-4A7B-9FCA-674C28DAF43A}" destId="{8579B6D8-B626-4459-AF17-D57C5A8B7353}" srcOrd="0" destOrd="0" presId="urn:microsoft.com/office/officeart/2005/8/layout/hierarchy2"/>
    <dgm:cxn modelId="{28A81478-FC67-47B7-BC8A-60C33AE58E5B}" type="presParOf" srcId="{B0EB438F-D425-4F13-9091-79113C389027}" destId="{D6EE5B79-E985-4339-B7DC-934822C5EB29}" srcOrd="3" destOrd="0" presId="urn:microsoft.com/office/officeart/2005/8/layout/hierarchy2"/>
    <dgm:cxn modelId="{94031ACB-D251-4BCA-87F5-C7710EC46015}" type="presParOf" srcId="{D6EE5B79-E985-4339-B7DC-934822C5EB29}" destId="{05F3814E-A829-4132-A418-C87AE6865A36}" srcOrd="0" destOrd="0" presId="urn:microsoft.com/office/officeart/2005/8/layout/hierarchy2"/>
    <dgm:cxn modelId="{D12042D5-4639-4DFA-90C0-D512C1052869}" type="presParOf" srcId="{D6EE5B79-E985-4339-B7DC-934822C5EB29}" destId="{5C076F8E-5F6E-4F82-837C-403D3D3FBE2C}" srcOrd="1" destOrd="0" presId="urn:microsoft.com/office/officeart/2005/8/layout/hierarchy2"/>
    <dgm:cxn modelId="{9F5F9178-A18C-42E7-865A-D8BC9C449C69}" type="presParOf" srcId="{B0EB438F-D425-4F13-9091-79113C389027}" destId="{DADCCA58-D6A8-4966-8F51-8C4B1888F54A}" srcOrd="4" destOrd="0" presId="urn:microsoft.com/office/officeart/2005/8/layout/hierarchy2"/>
    <dgm:cxn modelId="{698E8D0E-FF46-4BFD-9C79-D64F98289DF5}" type="presParOf" srcId="{DADCCA58-D6A8-4966-8F51-8C4B1888F54A}" destId="{89D76A18-910F-428E-9189-C4E42F6A8533}" srcOrd="0" destOrd="0" presId="urn:microsoft.com/office/officeart/2005/8/layout/hierarchy2"/>
    <dgm:cxn modelId="{896A6024-A3B9-4A69-B9DB-EF3559F22236}" type="presParOf" srcId="{B0EB438F-D425-4F13-9091-79113C389027}" destId="{8D54BBE9-781C-4D58-9AE3-234BB6981907}" srcOrd="5" destOrd="0" presId="urn:microsoft.com/office/officeart/2005/8/layout/hierarchy2"/>
    <dgm:cxn modelId="{5E35FC0B-4853-45E1-BF99-349BD56C95BB}" type="presParOf" srcId="{8D54BBE9-781C-4D58-9AE3-234BB6981907}" destId="{BE844FCB-12C4-4D79-AF76-3F5BB9D5F46E}" srcOrd="0" destOrd="0" presId="urn:microsoft.com/office/officeart/2005/8/layout/hierarchy2"/>
    <dgm:cxn modelId="{795014DC-7A68-43AF-9980-0A968D9C74E7}" type="presParOf" srcId="{8D54BBE9-781C-4D58-9AE3-234BB6981907}" destId="{81AD864C-2A2E-4952-AFC9-38D0D409F188}" srcOrd="1" destOrd="0" presId="urn:microsoft.com/office/officeart/2005/8/layout/hierarchy2"/>
    <dgm:cxn modelId="{B0F7725C-EFA5-4EC1-B6FF-3DDBB88E9AD5}" type="presParOf" srcId="{B0EB438F-D425-4F13-9091-79113C389027}" destId="{C80D4263-5572-4B44-A209-91EDC705F9F0}" srcOrd="6" destOrd="0" presId="urn:microsoft.com/office/officeart/2005/8/layout/hierarchy2"/>
    <dgm:cxn modelId="{A1CBF81C-22EB-4C6E-89EC-280029E2A57D}" type="presParOf" srcId="{C80D4263-5572-4B44-A209-91EDC705F9F0}" destId="{69E5B9FE-F05B-4A05-B8B4-7021708BDDFA}" srcOrd="0" destOrd="0" presId="urn:microsoft.com/office/officeart/2005/8/layout/hierarchy2"/>
    <dgm:cxn modelId="{345724D3-1477-43DF-B988-017F0D0D29F0}" type="presParOf" srcId="{B0EB438F-D425-4F13-9091-79113C389027}" destId="{4E9DC719-18B7-4C15-B16D-11CA7799CBB3}" srcOrd="7" destOrd="0" presId="urn:microsoft.com/office/officeart/2005/8/layout/hierarchy2"/>
    <dgm:cxn modelId="{9930E555-7DEB-4F3C-94ED-3DBD011CCB22}" type="presParOf" srcId="{4E9DC719-18B7-4C15-B16D-11CA7799CBB3}" destId="{77F21E64-6D47-41D9-B042-3B238738B18E}" srcOrd="0" destOrd="0" presId="urn:microsoft.com/office/officeart/2005/8/layout/hierarchy2"/>
    <dgm:cxn modelId="{66454245-68CE-43E2-9207-2BD5845508BE}" type="presParOf" srcId="{4E9DC719-18B7-4C15-B16D-11CA7799CBB3}" destId="{A852B959-5BC2-45BB-AA6E-93EB73E3BD64}" srcOrd="1" destOrd="0" presId="urn:microsoft.com/office/officeart/2005/8/layout/hierarchy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988A2E8-6E2D-429A-B47B-533EACEEF558}">
      <dsp:nvSpPr>
        <dsp:cNvPr id="0" name=""/>
        <dsp:cNvSpPr/>
      </dsp:nvSpPr>
      <dsp:spPr>
        <a:xfrm>
          <a:off x="0" y="2133600"/>
          <a:ext cx="1150143" cy="57507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" tIns="9525" rIns="9525" bIns="9525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o-RO" sz="1500" kern="1200" dirty="0"/>
            <a:t>organisme</a:t>
          </a:r>
        </a:p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o-RO" sz="1500" kern="1200" dirty="0"/>
            <a:t>heterotrofe</a:t>
          </a:r>
          <a:endParaRPr lang="en-US" sz="1500" kern="1200" dirty="0"/>
        </a:p>
      </dsp:txBody>
      <dsp:txXfrm>
        <a:off x="16843" y="2150443"/>
        <a:ext cx="1116457" cy="541385"/>
      </dsp:txXfrm>
    </dsp:sp>
    <dsp:sp modelId="{F488A3A8-10E4-4991-9102-673B5E40A7B8}">
      <dsp:nvSpPr>
        <dsp:cNvPr id="0" name=""/>
        <dsp:cNvSpPr/>
      </dsp:nvSpPr>
      <dsp:spPr>
        <a:xfrm rot="17375462">
          <a:off x="666285" y="1724724"/>
          <a:ext cx="1455879" cy="21225"/>
        </a:xfrm>
        <a:custGeom>
          <a:avLst/>
          <a:gdLst/>
          <a:ahLst/>
          <a:cxnLst/>
          <a:rect l="0" t="0" r="0" b="0"/>
          <a:pathLst>
            <a:path>
              <a:moveTo>
                <a:pt x="0" y="10612"/>
              </a:moveTo>
              <a:lnTo>
                <a:pt x="1455879" y="10612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>
        <a:off x="1357828" y="1698940"/>
        <a:ext cx="72793" cy="72793"/>
      </dsp:txXfrm>
    </dsp:sp>
    <dsp:sp modelId="{D347F8C2-C2E8-490D-A5D5-07E23304C277}">
      <dsp:nvSpPr>
        <dsp:cNvPr id="0" name=""/>
        <dsp:cNvSpPr/>
      </dsp:nvSpPr>
      <dsp:spPr>
        <a:xfrm>
          <a:off x="1638306" y="762002"/>
          <a:ext cx="1150143" cy="57507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" tIns="9525" rIns="9525" bIns="9525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o-RO" sz="1500" kern="1200" dirty="0"/>
            <a:t>saprofite</a:t>
          </a:r>
          <a:endParaRPr lang="en-US" sz="1500" kern="1200" dirty="0"/>
        </a:p>
      </dsp:txBody>
      <dsp:txXfrm>
        <a:off x="1655149" y="778845"/>
        <a:ext cx="1116457" cy="541385"/>
      </dsp:txXfrm>
    </dsp:sp>
    <dsp:sp modelId="{EFF6CBC3-51BA-4FA3-AA9C-938690C63276}">
      <dsp:nvSpPr>
        <dsp:cNvPr id="0" name=""/>
        <dsp:cNvSpPr/>
      </dsp:nvSpPr>
      <dsp:spPr>
        <a:xfrm rot="20161957">
          <a:off x="2732257" y="774188"/>
          <a:ext cx="1303428" cy="21225"/>
        </a:xfrm>
        <a:custGeom>
          <a:avLst/>
          <a:gdLst/>
          <a:ahLst/>
          <a:cxnLst/>
          <a:rect l="0" t="0" r="0" b="0"/>
          <a:pathLst>
            <a:path>
              <a:moveTo>
                <a:pt x="0" y="10612"/>
              </a:moveTo>
              <a:lnTo>
                <a:pt x="1303428" y="10612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>
        <a:off x="3351385" y="752215"/>
        <a:ext cx="65171" cy="65171"/>
      </dsp:txXfrm>
    </dsp:sp>
    <dsp:sp modelId="{D5717337-A5FE-4629-8906-33B1041012BA}">
      <dsp:nvSpPr>
        <dsp:cNvPr id="0" name=""/>
        <dsp:cNvSpPr/>
      </dsp:nvSpPr>
      <dsp:spPr>
        <a:xfrm>
          <a:off x="3979492" y="232527"/>
          <a:ext cx="1150143" cy="57507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" tIns="9525" rIns="9525" bIns="9525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o-RO" sz="1500" kern="1200" dirty="0"/>
            <a:t>bacterii</a:t>
          </a:r>
          <a:endParaRPr lang="en-US" sz="1500" kern="1200" dirty="0"/>
        </a:p>
      </dsp:txBody>
      <dsp:txXfrm>
        <a:off x="3996335" y="249370"/>
        <a:ext cx="1116457" cy="541385"/>
      </dsp:txXfrm>
    </dsp:sp>
    <dsp:sp modelId="{EC0D4285-7C77-41D7-8888-20E8FE01EF23}">
      <dsp:nvSpPr>
        <dsp:cNvPr id="0" name=""/>
        <dsp:cNvSpPr/>
      </dsp:nvSpPr>
      <dsp:spPr>
        <a:xfrm rot="20701402">
          <a:off x="5114455" y="393953"/>
          <a:ext cx="893856" cy="21225"/>
        </a:xfrm>
        <a:custGeom>
          <a:avLst/>
          <a:gdLst/>
          <a:ahLst/>
          <a:cxnLst/>
          <a:rect l="0" t="0" r="0" b="0"/>
          <a:pathLst>
            <a:path>
              <a:moveTo>
                <a:pt x="0" y="10612"/>
              </a:moveTo>
              <a:lnTo>
                <a:pt x="893856" y="10612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>
        <a:off x="5539036" y="382219"/>
        <a:ext cx="44692" cy="44692"/>
      </dsp:txXfrm>
    </dsp:sp>
    <dsp:sp modelId="{0FA23D4A-2564-4BFD-8F2F-C38F9225A5A2}">
      <dsp:nvSpPr>
        <dsp:cNvPr id="0" name=""/>
        <dsp:cNvSpPr/>
      </dsp:nvSpPr>
      <dsp:spPr>
        <a:xfrm>
          <a:off x="5993129" y="1532"/>
          <a:ext cx="1150143" cy="57507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" tIns="9525" rIns="9525" bIns="9525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o-RO" sz="1500" kern="1200" dirty="0"/>
            <a:t> fermentație</a:t>
          </a:r>
          <a:endParaRPr lang="en-US" sz="1500" kern="1200" dirty="0"/>
        </a:p>
      </dsp:txBody>
      <dsp:txXfrm>
        <a:off x="6009972" y="18375"/>
        <a:ext cx="1116457" cy="541385"/>
      </dsp:txXfrm>
    </dsp:sp>
    <dsp:sp modelId="{90F2C805-FC4F-41FD-8D51-2A8E0E23D416}">
      <dsp:nvSpPr>
        <dsp:cNvPr id="0" name=""/>
        <dsp:cNvSpPr/>
      </dsp:nvSpPr>
      <dsp:spPr>
        <a:xfrm rot="1589413">
          <a:off x="5078990" y="724619"/>
          <a:ext cx="964785" cy="21225"/>
        </a:xfrm>
        <a:custGeom>
          <a:avLst/>
          <a:gdLst/>
          <a:ahLst/>
          <a:cxnLst/>
          <a:rect l="0" t="0" r="0" b="0"/>
          <a:pathLst>
            <a:path>
              <a:moveTo>
                <a:pt x="0" y="10612"/>
              </a:moveTo>
              <a:lnTo>
                <a:pt x="964785" y="10612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>
        <a:off x="5537263" y="711112"/>
        <a:ext cx="48239" cy="48239"/>
      </dsp:txXfrm>
    </dsp:sp>
    <dsp:sp modelId="{2A758502-EF4E-47F7-9C2C-EDF3F21DE5F3}">
      <dsp:nvSpPr>
        <dsp:cNvPr id="0" name=""/>
        <dsp:cNvSpPr/>
      </dsp:nvSpPr>
      <dsp:spPr>
        <a:xfrm>
          <a:off x="5993129" y="662865"/>
          <a:ext cx="1150143" cy="57507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" tIns="9525" rIns="9525" bIns="9525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o-RO" sz="1500" kern="1200" dirty="0"/>
            <a:t>putrefacție</a:t>
          </a:r>
          <a:endParaRPr lang="en-US" sz="1500" kern="1200" dirty="0"/>
        </a:p>
      </dsp:txBody>
      <dsp:txXfrm>
        <a:off x="6009972" y="679708"/>
        <a:ext cx="1116457" cy="541385"/>
      </dsp:txXfrm>
    </dsp:sp>
    <dsp:sp modelId="{A18BD411-C35A-4B7F-ACD6-D6834EAF7811}">
      <dsp:nvSpPr>
        <dsp:cNvPr id="0" name=""/>
        <dsp:cNvSpPr/>
      </dsp:nvSpPr>
      <dsp:spPr>
        <a:xfrm rot="1531631">
          <a:off x="2724026" y="1323321"/>
          <a:ext cx="1319889" cy="21225"/>
        </a:xfrm>
        <a:custGeom>
          <a:avLst/>
          <a:gdLst/>
          <a:ahLst/>
          <a:cxnLst/>
          <a:rect l="0" t="0" r="0" b="0"/>
          <a:pathLst>
            <a:path>
              <a:moveTo>
                <a:pt x="0" y="10612"/>
              </a:moveTo>
              <a:lnTo>
                <a:pt x="1319889" y="10612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>
        <a:off x="3350974" y="1300936"/>
        <a:ext cx="65994" cy="65994"/>
      </dsp:txXfrm>
    </dsp:sp>
    <dsp:sp modelId="{5D073701-7D23-4003-93ED-DC183620A989}">
      <dsp:nvSpPr>
        <dsp:cNvPr id="0" name=""/>
        <dsp:cNvSpPr/>
      </dsp:nvSpPr>
      <dsp:spPr>
        <a:xfrm>
          <a:off x="3979492" y="1330794"/>
          <a:ext cx="1150143" cy="57507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" tIns="9525" rIns="9525" bIns="9525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o-RO" sz="1500" kern="1200" dirty="0"/>
            <a:t>ciuperci</a:t>
          </a:r>
          <a:endParaRPr lang="en-US" sz="1500" kern="1200" dirty="0"/>
        </a:p>
      </dsp:txBody>
      <dsp:txXfrm>
        <a:off x="3996335" y="1347637"/>
        <a:ext cx="1116457" cy="541385"/>
      </dsp:txXfrm>
    </dsp:sp>
    <dsp:sp modelId="{13A23019-715F-47D1-8B00-584FAEC8999F}">
      <dsp:nvSpPr>
        <dsp:cNvPr id="0" name=""/>
        <dsp:cNvSpPr/>
      </dsp:nvSpPr>
      <dsp:spPr>
        <a:xfrm rot="21573740">
          <a:off x="5129623" y="1604419"/>
          <a:ext cx="863518" cy="21225"/>
        </a:xfrm>
        <a:custGeom>
          <a:avLst/>
          <a:gdLst/>
          <a:ahLst/>
          <a:cxnLst/>
          <a:rect l="0" t="0" r="0" b="0"/>
          <a:pathLst>
            <a:path>
              <a:moveTo>
                <a:pt x="0" y="10612"/>
              </a:moveTo>
              <a:lnTo>
                <a:pt x="863518" y="10612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>
        <a:off x="5539795" y="1593444"/>
        <a:ext cx="43175" cy="43175"/>
      </dsp:txXfrm>
    </dsp:sp>
    <dsp:sp modelId="{7CC0C308-AC7B-4519-B72C-D917597CE96B}">
      <dsp:nvSpPr>
        <dsp:cNvPr id="0" name=""/>
        <dsp:cNvSpPr/>
      </dsp:nvSpPr>
      <dsp:spPr>
        <a:xfrm>
          <a:off x="5993129" y="1324198"/>
          <a:ext cx="1150143" cy="57507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" tIns="9525" rIns="9525" bIns="9525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o-RO" sz="1500" kern="1200" dirty="0"/>
            <a:t>omnivore</a:t>
          </a:r>
          <a:endParaRPr lang="en-US" sz="1500" kern="1200" dirty="0"/>
        </a:p>
      </dsp:txBody>
      <dsp:txXfrm>
        <a:off x="6009972" y="1341041"/>
        <a:ext cx="1116457" cy="541385"/>
      </dsp:txXfrm>
    </dsp:sp>
    <dsp:sp modelId="{991FE0ED-6762-4A40-8683-62F356733DB6}">
      <dsp:nvSpPr>
        <dsp:cNvPr id="0" name=""/>
        <dsp:cNvSpPr/>
      </dsp:nvSpPr>
      <dsp:spPr>
        <a:xfrm rot="2230255">
          <a:off x="5019557" y="1935085"/>
          <a:ext cx="1083651" cy="21225"/>
        </a:xfrm>
        <a:custGeom>
          <a:avLst/>
          <a:gdLst/>
          <a:ahLst/>
          <a:cxnLst/>
          <a:rect l="0" t="0" r="0" b="0"/>
          <a:pathLst>
            <a:path>
              <a:moveTo>
                <a:pt x="0" y="10612"/>
              </a:moveTo>
              <a:lnTo>
                <a:pt x="1083651" y="10612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>
        <a:off x="5534291" y="1918607"/>
        <a:ext cx="54182" cy="54182"/>
      </dsp:txXfrm>
    </dsp:sp>
    <dsp:sp modelId="{EA53516B-E558-4CB8-A757-F1FEB124E497}">
      <dsp:nvSpPr>
        <dsp:cNvPr id="0" name=""/>
        <dsp:cNvSpPr/>
      </dsp:nvSpPr>
      <dsp:spPr>
        <a:xfrm>
          <a:off x="5993129" y="1985530"/>
          <a:ext cx="1150143" cy="57507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" tIns="9525" rIns="9525" bIns="9525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o-RO" sz="1500" kern="1200" dirty="0"/>
            <a:t>specializate</a:t>
          </a:r>
          <a:endParaRPr lang="en-US" sz="1500" kern="1200" dirty="0"/>
        </a:p>
      </dsp:txBody>
      <dsp:txXfrm>
        <a:off x="6009972" y="2002373"/>
        <a:ext cx="1116457" cy="541385"/>
      </dsp:txXfrm>
    </dsp:sp>
    <dsp:sp modelId="{1FB2AC9A-5421-422C-9196-7685966FBA78}">
      <dsp:nvSpPr>
        <dsp:cNvPr id="0" name=""/>
        <dsp:cNvSpPr/>
      </dsp:nvSpPr>
      <dsp:spPr>
        <a:xfrm rot="4090741">
          <a:off x="737576" y="3020122"/>
          <a:ext cx="1313296" cy="21225"/>
        </a:xfrm>
        <a:custGeom>
          <a:avLst/>
          <a:gdLst/>
          <a:ahLst/>
          <a:cxnLst/>
          <a:rect l="0" t="0" r="0" b="0"/>
          <a:pathLst>
            <a:path>
              <a:moveTo>
                <a:pt x="0" y="10612"/>
              </a:moveTo>
              <a:lnTo>
                <a:pt x="1313296" y="10612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>
        <a:off x="1361392" y="2997903"/>
        <a:ext cx="65664" cy="65664"/>
      </dsp:txXfrm>
    </dsp:sp>
    <dsp:sp modelId="{A6AEBD82-78C0-4855-9B86-C78725300B53}">
      <dsp:nvSpPr>
        <dsp:cNvPr id="0" name=""/>
        <dsp:cNvSpPr/>
      </dsp:nvSpPr>
      <dsp:spPr>
        <a:xfrm>
          <a:off x="1638306" y="3352798"/>
          <a:ext cx="1150143" cy="57507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" tIns="9525" rIns="9525" bIns="9525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o-RO" sz="1500" kern="1200" dirty="0"/>
            <a:t>parazite</a:t>
          </a:r>
          <a:endParaRPr lang="en-US" sz="1500" kern="1200" dirty="0"/>
        </a:p>
      </dsp:txBody>
      <dsp:txXfrm>
        <a:off x="1655149" y="3369641"/>
        <a:ext cx="1116457" cy="541385"/>
      </dsp:txXfrm>
    </dsp:sp>
    <dsp:sp modelId="{3EF16CB8-B15A-4186-B751-210B56C4CB66}">
      <dsp:nvSpPr>
        <dsp:cNvPr id="0" name=""/>
        <dsp:cNvSpPr/>
      </dsp:nvSpPr>
      <dsp:spPr>
        <a:xfrm rot="18889901">
          <a:off x="2534896" y="3020122"/>
          <a:ext cx="1719163" cy="21225"/>
        </a:xfrm>
        <a:custGeom>
          <a:avLst/>
          <a:gdLst/>
          <a:ahLst/>
          <a:cxnLst/>
          <a:rect l="0" t="0" r="0" b="0"/>
          <a:pathLst>
            <a:path>
              <a:moveTo>
                <a:pt x="0" y="10612"/>
              </a:moveTo>
              <a:lnTo>
                <a:pt x="1719163" y="10612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600" kern="1200"/>
        </a:p>
      </dsp:txBody>
      <dsp:txXfrm>
        <a:off x="3351498" y="2987756"/>
        <a:ext cx="85958" cy="85958"/>
      </dsp:txXfrm>
    </dsp:sp>
    <dsp:sp modelId="{C5BB5AC4-E488-4005-82CF-26421C6059C7}">
      <dsp:nvSpPr>
        <dsp:cNvPr id="0" name=""/>
        <dsp:cNvSpPr/>
      </dsp:nvSpPr>
      <dsp:spPr>
        <a:xfrm>
          <a:off x="4000505" y="2133600"/>
          <a:ext cx="1150143" cy="57507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" tIns="9525" rIns="9525" bIns="9525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o-RO" sz="1500" kern="1200" dirty="0"/>
            <a:t>bacterii </a:t>
          </a:r>
          <a:endParaRPr lang="en-US" sz="1500" kern="1200" dirty="0"/>
        </a:p>
      </dsp:txBody>
      <dsp:txXfrm>
        <a:off x="4017348" y="2150443"/>
        <a:ext cx="1116457" cy="541385"/>
      </dsp:txXfrm>
    </dsp:sp>
    <dsp:sp modelId="{AB6D78F6-3426-4A7B-9FCA-674C28DAF43A}">
      <dsp:nvSpPr>
        <dsp:cNvPr id="0" name=""/>
        <dsp:cNvSpPr/>
      </dsp:nvSpPr>
      <dsp:spPr>
        <a:xfrm rot="20174812">
          <a:off x="2732361" y="3363023"/>
          <a:ext cx="1324232" cy="21225"/>
        </a:xfrm>
        <a:custGeom>
          <a:avLst/>
          <a:gdLst/>
          <a:ahLst/>
          <a:cxnLst/>
          <a:rect l="0" t="0" r="0" b="0"/>
          <a:pathLst>
            <a:path>
              <a:moveTo>
                <a:pt x="0" y="10612"/>
              </a:moveTo>
              <a:lnTo>
                <a:pt x="1324232" y="10612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>
        <a:off x="3361372" y="3340530"/>
        <a:ext cx="66211" cy="66211"/>
      </dsp:txXfrm>
    </dsp:sp>
    <dsp:sp modelId="{05F3814E-A829-4132-A418-C87AE6865A36}">
      <dsp:nvSpPr>
        <dsp:cNvPr id="0" name=""/>
        <dsp:cNvSpPr/>
      </dsp:nvSpPr>
      <dsp:spPr>
        <a:xfrm>
          <a:off x="4000505" y="2819402"/>
          <a:ext cx="1150143" cy="57507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" tIns="9525" rIns="9525" bIns="9525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o-RO" sz="1500" kern="1200" dirty="0"/>
            <a:t>ciuperci</a:t>
          </a:r>
          <a:endParaRPr lang="en-US" sz="1500" kern="1200" dirty="0"/>
        </a:p>
      </dsp:txBody>
      <dsp:txXfrm>
        <a:off x="4017348" y="2836245"/>
        <a:ext cx="1116457" cy="541385"/>
      </dsp:txXfrm>
    </dsp:sp>
    <dsp:sp modelId="{DADCCA58-D6A8-4966-8F51-8C4B1888F54A}">
      <dsp:nvSpPr>
        <dsp:cNvPr id="0" name=""/>
        <dsp:cNvSpPr/>
      </dsp:nvSpPr>
      <dsp:spPr>
        <a:xfrm rot="429994">
          <a:off x="2783678" y="3705921"/>
          <a:ext cx="1221599" cy="21225"/>
        </a:xfrm>
        <a:custGeom>
          <a:avLst/>
          <a:gdLst/>
          <a:ahLst/>
          <a:cxnLst/>
          <a:rect l="0" t="0" r="0" b="0"/>
          <a:pathLst>
            <a:path>
              <a:moveTo>
                <a:pt x="0" y="10612"/>
              </a:moveTo>
              <a:lnTo>
                <a:pt x="1221599" y="10612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>
        <a:off x="3363937" y="3685994"/>
        <a:ext cx="61079" cy="61079"/>
      </dsp:txXfrm>
    </dsp:sp>
    <dsp:sp modelId="{BE844FCB-12C4-4D79-AF76-3F5BB9D5F46E}">
      <dsp:nvSpPr>
        <dsp:cNvPr id="0" name=""/>
        <dsp:cNvSpPr/>
      </dsp:nvSpPr>
      <dsp:spPr>
        <a:xfrm>
          <a:off x="4000505" y="3505198"/>
          <a:ext cx="1150143" cy="57507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" tIns="9525" rIns="9525" bIns="9525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o-RO" sz="1500" kern="1200" dirty="0"/>
            <a:t>plante</a:t>
          </a:r>
          <a:endParaRPr lang="en-US" sz="1500" kern="1200" dirty="0"/>
        </a:p>
      </dsp:txBody>
      <dsp:txXfrm>
        <a:off x="4017348" y="3522041"/>
        <a:ext cx="1116457" cy="541385"/>
      </dsp:txXfrm>
    </dsp:sp>
    <dsp:sp modelId="{C80D4263-5572-4B44-A209-91EDC705F9F0}">
      <dsp:nvSpPr>
        <dsp:cNvPr id="0" name=""/>
        <dsp:cNvSpPr/>
      </dsp:nvSpPr>
      <dsp:spPr>
        <a:xfrm rot="2079956">
          <a:off x="2657649" y="4048822"/>
          <a:ext cx="1473655" cy="21225"/>
        </a:xfrm>
        <a:custGeom>
          <a:avLst/>
          <a:gdLst/>
          <a:ahLst/>
          <a:cxnLst/>
          <a:rect l="0" t="0" r="0" b="0"/>
          <a:pathLst>
            <a:path>
              <a:moveTo>
                <a:pt x="0" y="10612"/>
              </a:moveTo>
              <a:lnTo>
                <a:pt x="1473655" y="10612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>
        <a:off x="3357636" y="4022594"/>
        <a:ext cx="73682" cy="73682"/>
      </dsp:txXfrm>
    </dsp:sp>
    <dsp:sp modelId="{77F21E64-6D47-41D9-B042-3B238738B18E}">
      <dsp:nvSpPr>
        <dsp:cNvPr id="0" name=""/>
        <dsp:cNvSpPr/>
      </dsp:nvSpPr>
      <dsp:spPr>
        <a:xfrm>
          <a:off x="4000505" y="4191000"/>
          <a:ext cx="1150143" cy="57507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" tIns="9525" rIns="9525" bIns="9525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o-RO" sz="1500" kern="1200" dirty="0"/>
            <a:t>animale</a:t>
          </a:r>
          <a:endParaRPr lang="en-US" sz="1500" kern="1200" dirty="0"/>
        </a:p>
      </dsp:txBody>
      <dsp:txXfrm>
        <a:off x="4017348" y="4207843"/>
        <a:ext cx="1116457" cy="54138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2">
  <dgm:title val=""/>
  <dgm:desc val=""/>
  <dgm:catLst>
    <dgm:cat type="hierarchy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 val="exact"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ptType="node" refType="h"/>
      <dgm:constr type="w" for="des" ptType="node" refType="h" refFor="des" refPtType="node" fact="2"/>
      <dgm:constr type="sibSp" refType="h" refFor="des" refPtType="node" op="equ" fact="0.15"/>
      <dgm:constr type="sibSp" for="des" forName="level2hierChild" refType="h" refFor="des" refPtType="node" op="equ" fact="0.15"/>
      <dgm:constr type="sibSp" for="des" forName="level3hierChild" refType="h" refFor="des" refPtType="node" op="equ" fact="0.15"/>
      <dgm:constr type="sp" for="des" forName="root1" refType="w" refFor="des" refPtType="node" fact="0.4"/>
      <dgm:constr type="sp" for="des" forName="root2" refType="sp" refFor="des" refForName="root1" op="equ"/>
      <dgm:constr type="primFontSz" for="des" ptType="node" op="equ" val="65"/>
      <dgm:constr type="primFontSz" for="des" forName="connTx" op="equ" val="55"/>
      <dgm:constr type="primFontSz" for="des" forName="connTx" refType="primFontSz" refFor="des" refPtType="node" op="lte" fact="0.8"/>
    </dgm:constrLst>
    <dgm:ruleLst/>
    <dgm:forEach name="Name3" axis="ch">
      <dgm:forEach name="Name4" axis="self" ptType="node">
        <dgm:layoutNode name="root1">
          <dgm:choose name="Name5">
            <dgm:if name="Name6" func="var" arg="dir" op="equ" val="norm">
              <dgm:alg type="hierRoot">
                <dgm:param type="hierAlign" val="lCtrCh"/>
              </dgm:alg>
            </dgm:if>
            <dgm:else name="Name7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/>
          <dgm:layoutNode name="LevelOneTextNode" styleLbl="node0">
            <dgm:varLst>
              <dgm:chPref val="3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  <dgm:layoutNode name="level2hierChild">
            <dgm:choose name="Name8">
              <dgm:if name="Name9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0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eat" axis="ch">
              <dgm:forEach name="Name11" axis="self" ptType="parTrans" cnt="1">
                <dgm:layoutNode name="conn2-1">
                  <dgm:choose name="Name12">
                    <dgm:if name="Name13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</dgm:alg>
                    </dgm:if>
                    <dgm:else name="Name14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ruleLst/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5" axis="self" ptType="node">
                <dgm:layoutNode name="root2">
                  <dgm:choose name="Name16">
                    <dgm:if name="Name17" func="var" arg="dir" op="equ" val="norm">
                      <dgm:alg type="hierRoot">
                        <dgm:param type="hierAlign" val="lCtrCh"/>
                      </dgm:alg>
                    </dgm:if>
                    <dgm:else name="Name18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"/>
                      </dgm:adjLst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level3hierChild">
                    <dgm:choose name="Name19">
                      <dgm:if name="Name20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1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22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zitiv titl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o-RO"/>
              <a:t>Faceți clic pentru a edita stilul de titlu Coordonator</a:t>
            </a:r>
            <a:endParaRPr lang="en-US"/>
          </a:p>
        </p:txBody>
      </p:sp>
      <p:sp>
        <p:nvSpPr>
          <p:cNvPr id="3" name="Subtitlu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o-RO"/>
              <a:t>Faceți clic pentru editarea stilului de subtitlu al coordonatorului</a:t>
            </a:r>
            <a:endParaRPr lang="en-US"/>
          </a:p>
        </p:txBody>
      </p:sp>
      <p:sp>
        <p:nvSpPr>
          <p:cNvPr id="4" name="Substituent dată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CC2648-3BC3-4D5E-A2A1-F62A81F60876}" type="datetimeFigureOut">
              <a:rPr lang="en-US" smtClean="0"/>
              <a:pPr/>
              <a:t>5/7/2020</a:t>
            </a:fld>
            <a:endParaRPr lang="en-US"/>
          </a:p>
        </p:txBody>
      </p:sp>
      <p:sp>
        <p:nvSpPr>
          <p:cNvPr id="5" name="Substituent subsol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ubstituent număr diapozitiv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5CE15-3ABF-4CF8-9850-AFC099B18D9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ext vertical și titl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/>
              <a:t>Faceți clic pentru a edita stilul de titlu Coordonator</a:t>
            </a:r>
            <a:endParaRPr lang="en-US"/>
          </a:p>
        </p:txBody>
      </p:sp>
      <p:sp>
        <p:nvSpPr>
          <p:cNvPr id="3" name="Substituent text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o-RO"/>
              <a:t>Faceți clic pentru a edita stilurile de text Coordonator</a:t>
            </a:r>
          </a:p>
          <a:p>
            <a:pPr lvl="1"/>
            <a:r>
              <a:rPr lang="ro-RO"/>
              <a:t>Al doilea nivel</a:t>
            </a:r>
          </a:p>
          <a:p>
            <a:pPr lvl="2"/>
            <a:r>
              <a:rPr lang="ro-RO"/>
              <a:t>Al treilea nivel</a:t>
            </a:r>
          </a:p>
          <a:p>
            <a:pPr lvl="3"/>
            <a:r>
              <a:rPr lang="ro-RO"/>
              <a:t>Al patrulea nivel</a:t>
            </a:r>
          </a:p>
          <a:p>
            <a:pPr lvl="4"/>
            <a:r>
              <a:rPr lang="ro-RO"/>
              <a:t>Al cincilea nivel</a:t>
            </a:r>
            <a:endParaRPr lang="en-US"/>
          </a:p>
        </p:txBody>
      </p:sp>
      <p:sp>
        <p:nvSpPr>
          <p:cNvPr id="4" name="Substituent dată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CC2648-3BC3-4D5E-A2A1-F62A81F60876}" type="datetimeFigureOut">
              <a:rPr lang="en-US" smtClean="0"/>
              <a:pPr/>
              <a:t>5/7/2020</a:t>
            </a:fld>
            <a:endParaRPr lang="en-US"/>
          </a:p>
        </p:txBody>
      </p:sp>
      <p:sp>
        <p:nvSpPr>
          <p:cNvPr id="5" name="Substituent subsol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ubstituent număr diapozitiv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5CE15-3ABF-4CF8-9850-AFC099B18D9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lu vertical și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o-RO"/>
              <a:t>Faceți clic pentru a edita stilul de titlu Coordonator</a:t>
            </a:r>
            <a:endParaRPr lang="en-US"/>
          </a:p>
        </p:txBody>
      </p:sp>
      <p:sp>
        <p:nvSpPr>
          <p:cNvPr id="3" name="Substituent text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o-RO"/>
              <a:t>Faceți clic pentru a edita stilurile de text Coordonator</a:t>
            </a:r>
          </a:p>
          <a:p>
            <a:pPr lvl="1"/>
            <a:r>
              <a:rPr lang="ro-RO"/>
              <a:t>Al doilea nivel</a:t>
            </a:r>
          </a:p>
          <a:p>
            <a:pPr lvl="2"/>
            <a:r>
              <a:rPr lang="ro-RO"/>
              <a:t>Al treilea nivel</a:t>
            </a:r>
          </a:p>
          <a:p>
            <a:pPr lvl="3"/>
            <a:r>
              <a:rPr lang="ro-RO"/>
              <a:t>Al patrulea nivel</a:t>
            </a:r>
          </a:p>
          <a:p>
            <a:pPr lvl="4"/>
            <a:r>
              <a:rPr lang="ro-RO"/>
              <a:t>Al cincilea nivel</a:t>
            </a:r>
            <a:endParaRPr lang="en-US"/>
          </a:p>
        </p:txBody>
      </p:sp>
      <p:sp>
        <p:nvSpPr>
          <p:cNvPr id="4" name="Substituent dată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CC2648-3BC3-4D5E-A2A1-F62A81F60876}" type="datetimeFigureOut">
              <a:rPr lang="en-US" smtClean="0"/>
              <a:pPr/>
              <a:t>5/7/2020</a:t>
            </a:fld>
            <a:endParaRPr lang="en-US"/>
          </a:p>
        </p:txBody>
      </p:sp>
      <p:sp>
        <p:nvSpPr>
          <p:cNvPr id="5" name="Substituent subsol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ubstituent număr diapozitiv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5CE15-3ABF-4CF8-9850-AFC099B18D9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u și conțin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/>
              <a:t>Faceți clic pentru a edita stilul de titlu Coordonator</a:t>
            </a:r>
            <a:endParaRPr lang="en-US"/>
          </a:p>
        </p:txBody>
      </p:sp>
      <p:sp>
        <p:nvSpPr>
          <p:cNvPr id="3" name="Substituent conținut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o-RO"/>
              <a:t>Faceți clic pentru a edita stilurile de text Coordonator</a:t>
            </a:r>
          </a:p>
          <a:p>
            <a:pPr lvl="1"/>
            <a:r>
              <a:rPr lang="ro-RO"/>
              <a:t>Al doilea nivel</a:t>
            </a:r>
          </a:p>
          <a:p>
            <a:pPr lvl="2"/>
            <a:r>
              <a:rPr lang="ro-RO"/>
              <a:t>Al treilea nivel</a:t>
            </a:r>
          </a:p>
          <a:p>
            <a:pPr lvl="3"/>
            <a:r>
              <a:rPr lang="ro-RO"/>
              <a:t>Al patrulea nivel</a:t>
            </a:r>
          </a:p>
          <a:p>
            <a:pPr lvl="4"/>
            <a:r>
              <a:rPr lang="ro-RO"/>
              <a:t>Al cincilea nivel</a:t>
            </a:r>
            <a:endParaRPr lang="en-US"/>
          </a:p>
        </p:txBody>
      </p:sp>
      <p:sp>
        <p:nvSpPr>
          <p:cNvPr id="4" name="Substituent dată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CC2648-3BC3-4D5E-A2A1-F62A81F60876}" type="datetimeFigureOut">
              <a:rPr lang="en-US" smtClean="0"/>
              <a:pPr/>
              <a:t>5/7/2020</a:t>
            </a:fld>
            <a:endParaRPr lang="en-US"/>
          </a:p>
        </p:txBody>
      </p:sp>
      <p:sp>
        <p:nvSpPr>
          <p:cNvPr id="5" name="Substituent subsol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ubstituent număr diapozitiv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5CE15-3ABF-4CF8-9850-AFC099B18D9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ntet secțiu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o-RO"/>
              <a:t>Faceți clic pentru a edita stilul de titlu Coordonator</a:t>
            </a:r>
            <a:endParaRPr lang="en-US"/>
          </a:p>
        </p:txBody>
      </p:sp>
      <p:sp>
        <p:nvSpPr>
          <p:cNvPr id="3" name="Substituent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o-RO"/>
              <a:t>Faceți clic pentru a edita stilurile de text Coordonator</a:t>
            </a:r>
          </a:p>
        </p:txBody>
      </p:sp>
      <p:sp>
        <p:nvSpPr>
          <p:cNvPr id="4" name="Substituent dată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CC2648-3BC3-4D5E-A2A1-F62A81F60876}" type="datetimeFigureOut">
              <a:rPr lang="en-US" smtClean="0"/>
              <a:pPr/>
              <a:t>5/7/2020</a:t>
            </a:fld>
            <a:endParaRPr lang="en-US"/>
          </a:p>
        </p:txBody>
      </p:sp>
      <p:sp>
        <p:nvSpPr>
          <p:cNvPr id="5" name="Substituent subsol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ubstituent număr diapozitiv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5CE15-3ABF-4CF8-9850-AFC099B18D9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uă tipuri de conțin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/>
              <a:t>Faceți clic pentru a edita stilul de titlu Coordonator</a:t>
            </a:r>
            <a:endParaRPr lang="en-US"/>
          </a:p>
        </p:txBody>
      </p:sp>
      <p:sp>
        <p:nvSpPr>
          <p:cNvPr id="3" name="Substituent conținut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o-RO"/>
              <a:t>Faceți clic pentru a edita stilurile de text Coordonator</a:t>
            </a:r>
          </a:p>
          <a:p>
            <a:pPr lvl="1"/>
            <a:r>
              <a:rPr lang="ro-RO"/>
              <a:t>Al doilea nivel</a:t>
            </a:r>
          </a:p>
          <a:p>
            <a:pPr lvl="2"/>
            <a:r>
              <a:rPr lang="ro-RO"/>
              <a:t>Al treilea nivel</a:t>
            </a:r>
          </a:p>
          <a:p>
            <a:pPr lvl="3"/>
            <a:r>
              <a:rPr lang="ro-RO"/>
              <a:t>Al patrulea nivel</a:t>
            </a:r>
          </a:p>
          <a:p>
            <a:pPr lvl="4"/>
            <a:r>
              <a:rPr lang="ro-RO"/>
              <a:t>Al cincilea nivel</a:t>
            </a:r>
            <a:endParaRPr lang="en-US"/>
          </a:p>
        </p:txBody>
      </p:sp>
      <p:sp>
        <p:nvSpPr>
          <p:cNvPr id="4" name="Substituent conținut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o-RO"/>
              <a:t>Faceți clic pentru a edita stilurile de text Coordonator</a:t>
            </a:r>
          </a:p>
          <a:p>
            <a:pPr lvl="1"/>
            <a:r>
              <a:rPr lang="ro-RO"/>
              <a:t>Al doilea nivel</a:t>
            </a:r>
          </a:p>
          <a:p>
            <a:pPr lvl="2"/>
            <a:r>
              <a:rPr lang="ro-RO"/>
              <a:t>Al treilea nivel</a:t>
            </a:r>
          </a:p>
          <a:p>
            <a:pPr lvl="3"/>
            <a:r>
              <a:rPr lang="ro-RO"/>
              <a:t>Al patrulea nivel</a:t>
            </a:r>
          </a:p>
          <a:p>
            <a:pPr lvl="4"/>
            <a:r>
              <a:rPr lang="ro-RO"/>
              <a:t>Al cincilea nivel</a:t>
            </a:r>
            <a:endParaRPr lang="en-US"/>
          </a:p>
        </p:txBody>
      </p:sp>
      <p:sp>
        <p:nvSpPr>
          <p:cNvPr id="5" name="Substituent dată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CC2648-3BC3-4D5E-A2A1-F62A81F60876}" type="datetimeFigureOut">
              <a:rPr lang="en-US" smtClean="0"/>
              <a:pPr/>
              <a:t>5/7/2020</a:t>
            </a:fld>
            <a:endParaRPr lang="en-US"/>
          </a:p>
        </p:txBody>
      </p:sp>
      <p:sp>
        <p:nvSpPr>
          <p:cNvPr id="6" name="Substituent subsol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ubstituent număr diapozitiv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5CE15-3ABF-4CF8-9850-AFC099B18D9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ț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o-RO"/>
              <a:t>Faceți clic pentru a edita stilul de titlu Coordonator</a:t>
            </a:r>
            <a:endParaRPr lang="en-US"/>
          </a:p>
        </p:txBody>
      </p:sp>
      <p:sp>
        <p:nvSpPr>
          <p:cNvPr id="3" name="Substituent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o-RO"/>
              <a:t>Faceți clic pentru a edita stilurile de text Coordonator</a:t>
            </a:r>
          </a:p>
        </p:txBody>
      </p:sp>
      <p:sp>
        <p:nvSpPr>
          <p:cNvPr id="4" name="Substituent conținut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o-RO"/>
              <a:t>Faceți clic pentru a edita stilurile de text Coordonator</a:t>
            </a:r>
          </a:p>
          <a:p>
            <a:pPr lvl="1"/>
            <a:r>
              <a:rPr lang="ro-RO"/>
              <a:t>Al doilea nivel</a:t>
            </a:r>
          </a:p>
          <a:p>
            <a:pPr lvl="2"/>
            <a:r>
              <a:rPr lang="ro-RO"/>
              <a:t>Al treilea nivel</a:t>
            </a:r>
          </a:p>
          <a:p>
            <a:pPr lvl="3"/>
            <a:r>
              <a:rPr lang="ro-RO"/>
              <a:t>Al patrulea nivel</a:t>
            </a:r>
          </a:p>
          <a:p>
            <a:pPr lvl="4"/>
            <a:r>
              <a:rPr lang="ro-RO"/>
              <a:t>Al cincilea nivel</a:t>
            </a:r>
            <a:endParaRPr lang="en-US"/>
          </a:p>
        </p:txBody>
      </p:sp>
      <p:sp>
        <p:nvSpPr>
          <p:cNvPr id="5" name="Substituent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o-RO"/>
              <a:t>Faceți clic pentru a edita stilurile de text Coordonator</a:t>
            </a:r>
          </a:p>
        </p:txBody>
      </p:sp>
      <p:sp>
        <p:nvSpPr>
          <p:cNvPr id="6" name="Substituent conținut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o-RO"/>
              <a:t>Faceți clic pentru a edita stilurile de text Coordonator</a:t>
            </a:r>
          </a:p>
          <a:p>
            <a:pPr lvl="1"/>
            <a:r>
              <a:rPr lang="ro-RO"/>
              <a:t>Al doilea nivel</a:t>
            </a:r>
          </a:p>
          <a:p>
            <a:pPr lvl="2"/>
            <a:r>
              <a:rPr lang="ro-RO"/>
              <a:t>Al treilea nivel</a:t>
            </a:r>
          </a:p>
          <a:p>
            <a:pPr lvl="3"/>
            <a:r>
              <a:rPr lang="ro-RO"/>
              <a:t>Al patrulea nivel</a:t>
            </a:r>
          </a:p>
          <a:p>
            <a:pPr lvl="4"/>
            <a:r>
              <a:rPr lang="ro-RO"/>
              <a:t>Al cincilea nivel</a:t>
            </a:r>
            <a:endParaRPr lang="en-US"/>
          </a:p>
        </p:txBody>
      </p:sp>
      <p:sp>
        <p:nvSpPr>
          <p:cNvPr id="7" name="Substituent dată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CC2648-3BC3-4D5E-A2A1-F62A81F60876}" type="datetimeFigureOut">
              <a:rPr lang="en-US" smtClean="0"/>
              <a:pPr/>
              <a:t>5/7/2020</a:t>
            </a:fld>
            <a:endParaRPr lang="en-US"/>
          </a:p>
        </p:txBody>
      </p:sp>
      <p:sp>
        <p:nvSpPr>
          <p:cNvPr id="8" name="Substituent subsol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ubstituent număr diapozitiv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5CE15-3ABF-4CF8-9850-AFC099B18D9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Doar titl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/>
              <a:t>Faceți clic pentru a edita stilul de titlu Coordonator</a:t>
            </a:r>
            <a:endParaRPr lang="en-US"/>
          </a:p>
        </p:txBody>
      </p:sp>
      <p:sp>
        <p:nvSpPr>
          <p:cNvPr id="3" name="Substituent dată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CC2648-3BC3-4D5E-A2A1-F62A81F60876}" type="datetimeFigureOut">
              <a:rPr lang="en-US" smtClean="0"/>
              <a:pPr/>
              <a:t>5/7/2020</a:t>
            </a:fld>
            <a:endParaRPr lang="en-US"/>
          </a:p>
        </p:txBody>
      </p:sp>
      <p:sp>
        <p:nvSpPr>
          <p:cNvPr id="4" name="Substituent subsol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ubstituent număr diapozitiv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5CE15-3ABF-4CF8-9850-AFC099B18D9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Necomple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stituent dată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CC2648-3BC3-4D5E-A2A1-F62A81F60876}" type="datetimeFigureOut">
              <a:rPr lang="en-US" smtClean="0"/>
              <a:pPr/>
              <a:t>5/7/2020</a:t>
            </a:fld>
            <a:endParaRPr lang="en-US"/>
          </a:p>
        </p:txBody>
      </p:sp>
      <p:sp>
        <p:nvSpPr>
          <p:cNvPr id="3" name="Substituent subsol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ubstituent număr diapozitiv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5CE15-3ABF-4CF8-9850-AFC099B18D9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ținut cu legend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o-RO"/>
              <a:t>Faceți clic pentru a edita stilul de titlu Coordonator</a:t>
            </a:r>
            <a:endParaRPr lang="en-US"/>
          </a:p>
        </p:txBody>
      </p:sp>
      <p:sp>
        <p:nvSpPr>
          <p:cNvPr id="3" name="Substituent conținut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o-RO"/>
              <a:t>Faceți clic pentru a edita stilurile de text Coordonator</a:t>
            </a:r>
          </a:p>
          <a:p>
            <a:pPr lvl="1"/>
            <a:r>
              <a:rPr lang="ro-RO"/>
              <a:t>Al doilea nivel</a:t>
            </a:r>
          </a:p>
          <a:p>
            <a:pPr lvl="2"/>
            <a:r>
              <a:rPr lang="ro-RO"/>
              <a:t>Al treilea nivel</a:t>
            </a:r>
          </a:p>
          <a:p>
            <a:pPr lvl="3"/>
            <a:r>
              <a:rPr lang="ro-RO"/>
              <a:t>Al patrulea nivel</a:t>
            </a:r>
          </a:p>
          <a:p>
            <a:pPr lvl="4"/>
            <a:r>
              <a:rPr lang="ro-RO"/>
              <a:t>Al cincilea nivel</a:t>
            </a:r>
            <a:endParaRPr lang="en-US"/>
          </a:p>
        </p:txBody>
      </p:sp>
      <p:sp>
        <p:nvSpPr>
          <p:cNvPr id="4" name="Substituent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o-RO"/>
              <a:t>Faceți clic pentru a edita stilurile de text Coordonator</a:t>
            </a:r>
          </a:p>
        </p:txBody>
      </p:sp>
      <p:sp>
        <p:nvSpPr>
          <p:cNvPr id="5" name="Substituent dată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CC2648-3BC3-4D5E-A2A1-F62A81F60876}" type="datetimeFigureOut">
              <a:rPr lang="en-US" smtClean="0"/>
              <a:pPr/>
              <a:t>5/7/2020</a:t>
            </a:fld>
            <a:endParaRPr lang="en-US"/>
          </a:p>
        </p:txBody>
      </p:sp>
      <p:sp>
        <p:nvSpPr>
          <p:cNvPr id="6" name="Substituent subsol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ubstituent număr diapozitiv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5CE15-3ABF-4CF8-9850-AFC099B18D9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ine cu legend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o-RO"/>
              <a:t>Faceți clic pentru a edita stilul de titlu Coordonator</a:t>
            </a:r>
            <a:endParaRPr lang="en-US"/>
          </a:p>
        </p:txBody>
      </p:sp>
      <p:sp>
        <p:nvSpPr>
          <p:cNvPr id="3" name="Substituent imagin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Substituent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o-RO"/>
              <a:t>Faceți clic pentru a edita stilurile de text Coordonator</a:t>
            </a:r>
          </a:p>
        </p:txBody>
      </p:sp>
      <p:sp>
        <p:nvSpPr>
          <p:cNvPr id="5" name="Substituent dată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CC2648-3BC3-4D5E-A2A1-F62A81F60876}" type="datetimeFigureOut">
              <a:rPr lang="en-US" smtClean="0"/>
              <a:pPr/>
              <a:t>5/7/2020</a:t>
            </a:fld>
            <a:endParaRPr lang="en-US"/>
          </a:p>
        </p:txBody>
      </p:sp>
      <p:sp>
        <p:nvSpPr>
          <p:cNvPr id="6" name="Substituent subsol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ubstituent număr diapozitiv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5CE15-3ABF-4CF8-9850-AFC099B18D9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stituent titlu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o-RO"/>
              <a:t>Faceți clic pentru a edita stilul de titlu Coordonator</a:t>
            </a:r>
            <a:endParaRPr lang="en-US"/>
          </a:p>
        </p:txBody>
      </p:sp>
      <p:sp>
        <p:nvSpPr>
          <p:cNvPr id="3" name="Substituent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o-RO"/>
              <a:t>Faceți clic pentru a edita stilurile de text Coordonator</a:t>
            </a:r>
          </a:p>
          <a:p>
            <a:pPr lvl="1"/>
            <a:r>
              <a:rPr lang="ro-RO"/>
              <a:t>Al doilea nivel</a:t>
            </a:r>
          </a:p>
          <a:p>
            <a:pPr lvl="2"/>
            <a:r>
              <a:rPr lang="ro-RO"/>
              <a:t>Al treilea nivel</a:t>
            </a:r>
          </a:p>
          <a:p>
            <a:pPr lvl="3"/>
            <a:r>
              <a:rPr lang="ro-RO"/>
              <a:t>Al patrulea nivel</a:t>
            </a:r>
          </a:p>
          <a:p>
            <a:pPr lvl="4"/>
            <a:r>
              <a:rPr lang="ro-RO"/>
              <a:t>Al cincilea nivel</a:t>
            </a:r>
            <a:endParaRPr lang="en-US"/>
          </a:p>
        </p:txBody>
      </p:sp>
      <p:sp>
        <p:nvSpPr>
          <p:cNvPr id="4" name="Substituent dată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0CC2648-3BC3-4D5E-A2A1-F62A81F60876}" type="datetimeFigureOut">
              <a:rPr lang="en-US" smtClean="0"/>
              <a:pPr/>
              <a:t>5/7/2020</a:t>
            </a:fld>
            <a:endParaRPr lang="en-US"/>
          </a:p>
        </p:txBody>
      </p:sp>
      <p:sp>
        <p:nvSpPr>
          <p:cNvPr id="5" name="Substituent subsol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ubstituent număr diapozitiv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F5CE15-3ABF-4CF8-9850-AFC099B18D9E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gi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ctrTitle"/>
          </p:nvPr>
        </p:nvSpPr>
        <p:spPr>
          <a:xfrm>
            <a:off x="762000" y="1676400"/>
            <a:ext cx="7772400" cy="1470025"/>
          </a:xfrm>
          <a:solidFill>
            <a:srgbClr val="C00000"/>
          </a:solidFill>
          <a:ln>
            <a:solidFill>
              <a:srgbClr val="FFFF00"/>
            </a:solidFill>
          </a:ln>
        </p:spPr>
        <p:txBody>
          <a:bodyPr>
            <a:normAutofit/>
          </a:bodyPr>
          <a:lstStyle/>
          <a:p>
            <a:r>
              <a:rPr lang="ro-RO" sz="36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Fotosinteza. Nutriția heterotrofă. Digestia intracelulară</a:t>
            </a:r>
            <a:endParaRPr lang="en-US" sz="36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Subtitlu 2"/>
          <p:cNvSpPr>
            <a:spLocks noGrp="1"/>
          </p:cNvSpPr>
          <p:nvPr>
            <p:ph type="subTitle" idx="1"/>
          </p:nvPr>
        </p:nvSpPr>
        <p:spPr>
          <a:xfrm>
            <a:off x="762000" y="3429000"/>
            <a:ext cx="7772400" cy="914400"/>
          </a:xfrm>
        </p:spPr>
        <p:txBody>
          <a:bodyPr>
            <a:normAutofit/>
          </a:bodyPr>
          <a:lstStyle/>
          <a:p>
            <a:r>
              <a:rPr lang="ro-RO" sz="26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Recapitulare pentru BAC – Biologie vegetală și animală</a:t>
            </a:r>
          </a:p>
          <a:p>
            <a:endParaRPr lang="en-US" dirty="0"/>
          </a:p>
        </p:txBody>
      </p:sp>
      <p:sp>
        <p:nvSpPr>
          <p:cNvPr id="4" name="Dreptunghi 3"/>
          <p:cNvSpPr/>
          <p:nvPr/>
        </p:nvSpPr>
        <p:spPr>
          <a:xfrm>
            <a:off x="460375" y="5334000"/>
            <a:ext cx="6245225" cy="830997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o-RO" sz="2400" b="1" i="1" dirty="0" err="1">
                <a:latin typeface="Times New Roman" pitchFamily="18" charset="0"/>
                <a:cs typeface="Times New Roman" pitchFamily="18" charset="0"/>
              </a:rPr>
              <a:t>Balintoni</a:t>
            </a:r>
            <a:r>
              <a:rPr lang="ro-RO" sz="2400" b="1" i="1" dirty="0">
                <a:latin typeface="Times New Roman" pitchFamily="18" charset="0"/>
                <a:cs typeface="Times New Roman" pitchFamily="18" charset="0"/>
              </a:rPr>
              <a:t> Mirela-Antonela</a:t>
            </a:r>
          </a:p>
          <a:p>
            <a:r>
              <a:rPr lang="ro-RO" sz="2400" b="1" i="1" dirty="0">
                <a:latin typeface="Times New Roman" pitchFamily="18" charset="0"/>
                <a:cs typeface="Times New Roman" pitchFamily="18" charset="0"/>
              </a:rPr>
              <a:t>Colegiul Tehnic ”Constantin Brâncuși” Petrila</a:t>
            </a:r>
            <a:endParaRPr lang="en-US" sz="24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098" name="AutoShape 2" descr="http://naturasiprieteniisai.sapte.ro/04TreeDAC.gif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4100" name="Picture 4" descr="D:\posdru 137898 mirela\material de lucru\04TreeDAC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934200" y="4267201"/>
            <a:ext cx="1981200" cy="2133599"/>
          </a:xfrm>
          <a:prstGeom prst="rect">
            <a:avLst/>
          </a:prstGeom>
          <a:noFill/>
        </p:spPr>
      </p:pic>
      <p:sp>
        <p:nvSpPr>
          <p:cNvPr id="7" name="CasetăText 6"/>
          <p:cNvSpPr txBox="1"/>
          <p:nvPr/>
        </p:nvSpPr>
        <p:spPr>
          <a:xfrm>
            <a:off x="6553200" y="6550223"/>
            <a:ext cx="28194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o-RO" sz="1400" i="1" dirty="0" err="1">
                <a:latin typeface="Times New Roman" pitchFamily="18" charset="0"/>
                <a:cs typeface="Times New Roman" pitchFamily="18" charset="0"/>
              </a:rPr>
              <a:t>www.naturasiprieteniisai.sapte.ro</a:t>
            </a:r>
            <a:endParaRPr lang="en-US" sz="1400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u 1"/>
          <p:cNvSpPr>
            <a:spLocks noGrp="1"/>
          </p:cNvSpPr>
          <p:nvPr>
            <p:ph type="title"/>
          </p:nvPr>
        </p:nvSpPr>
        <p:spPr>
          <a:solidFill>
            <a:srgbClr val="C00000"/>
          </a:solidFill>
          <a:ln>
            <a:solidFill>
              <a:srgbClr val="FFFF00"/>
            </a:solidFill>
          </a:ln>
        </p:spPr>
        <p:txBody>
          <a:bodyPr>
            <a:normAutofit/>
          </a:bodyPr>
          <a:lstStyle/>
          <a:p>
            <a:r>
              <a:rPr lang="ro-RO" sz="36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Fotosinteza</a:t>
            </a:r>
            <a:endParaRPr lang="en-US" sz="36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Dreptunghi 3"/>
          <p:cNvSpPr/>
          <p:nvPr/>
        </p:nvSpPr>
        <p:spPr>
          <a:xfrm>
            <a:off x="457200" y="1676400"/>
            <a:ext cx="595065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o-RO" sz="2000" b="1" dirty="0">
                <a:latin typeface="Times New Roman" pitchFamily="18" charset="0"/>
                <a:cs typeface="Times New Roman" pitchFamily="18" charset="0"/>
              </a:rPr>
              <a:t>3. Evidențierea substanțelor organice sintetizate</a:t>
            </a:r>
            <a:endParaRPr lang="en-US" sz="2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1" descr="C:\Users\Toshiba\Pictures\My Scans\scan002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" y="2133600"/>
            <a:ext cx="7924800" cy="2590800"/>
          </a:xfrm>
          <a:prstGeom prst="rect">
            <a:avLst/>
          </a:prstGeom>
          <a:noFill/>
        </p:spPr>
      </p:pic>
      <p:sp>
        <p:nvSpPr>
          <p:cNvPr id="6" name="CasetăText 5"/>
          <p:cNvSpPr txBox="1"/>
          <p:nvPr/>
        </p:nvSpPr>
        <p:spPr>
          <a:xfrm>
            <a:off x="685800" y="5105400"/>
            <a:ext cx="7315200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/>
            <a:r>
              <a:rPr lang="ro-RO" sz="2000" dirty="0">
                <a:latin typeface="Times New Roman" pitchFamily="18" charset="0"/>
                <a:cs typeface="Times New Roman" pitchFamily="18" charset="0"/>
              </a:rPr>
              <a:t>1. r</a:t>
            </a:r>
            <a:r>
              <a:rPr lang="ro-RO" dirty="0">
                <a:latin typeface="Times New Roman" pitchFamily="18" charset="0"/>
                <a:cs typeface="Times New Roman" pitchFamily="18" charset="0"/>
              </a:rPr>
              <a:t>aze de lumină                                         2. hârtie neagră</a:t>
            </a:r>
          </a:p>
          <a:p>
            <a:pPr marL="342900" indent="-342900"/>
            <a:r>
              <a:rPr lang="ro-RO" dirty="0">
                <a:latin typeface="Times New Roman" pitchFamily="18" charset="0"/>
                <a:cs typeface="Times New Roman" pitchFamily="18" charset="0"/>
              </a:rPr>
              <a:t>3. cristalizor cu apă clocotită                       4. cristalizor cu alcool clocotit</a:t>
            </a:r>
          </a:p>
          <a:p>
            <a:pPr marL="342900" indent="-342900"/>
            <a:r>
              <a:rPr lang="ro-RO" dirty="0">
                <a:latin typeface="Times New Roman" pitchFamily="18" charset="0"/>
                <a:cs typeface="Times New Roman" pitchFamily="18" charset="0"/>
              </a:rPr>
              <a:t>5. cristalizor cu iod în iodură de potasiu      6. se observă absența amidonului</a:t>
            </a:r>
          </a:p>
          <a:p>
            <a:pPr marL="342900" indent="-342900"/>
            <a:r>
              <a:rPr lang="ro-RO" dirty="0">
                <a:latin typeface="Times New Roman" pitchFamily="18" charset="0"/>
                <a:cs typeface="Times New Roman" pitchFamily="18" charset="0"/>
              </a:rPr>
              <a:t>7. amidonul este prezent        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CasetăText 6"/>
          <p:cNvSpPr txBox="1"/>
          <p:nvPr/>
        </p:nvSpPr>
        <p:spPr>
          <a:xfrm>
            <a:off x="4114800" y="4800600"/>
            <a:ext cx="44958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o-RO" sz="1600" i="1" dirty="0">
                <a:latin typeface="Times New Roman" pitchFamily="18" charset="0"/>
                <a:cs typeface="Times New Roman" pitchFamily="18" charset="0"/>
              </a:rPr>
              <a:t>M. Andrei, Manual de Biologie, EDP, 1996</a:t>
            </a:r>
            <a:endParaRPr lang="en-US" sz="1600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u 1"/>
          <p:cNvSpPr>
            <a:spLocks noGrp="1"/>
          </p:cNvSpPr>
          <p:nvPr>
            <p:ph type="title"/>
          </p:nvPr>
        </p:nvSpPr>
        <p:spPr>
          <a:solidFill>
            <a:srgbClr val="C00000"/>
          </a:solidFill>
          <a:ln>
            <a:solidFill>
              <a:srgbClr val="FFFF00"/>
            </a:solidFill>
          </a:ln>
        </p:spPr>
        <p:txBody>
          <a:bodyPr>
            <a:normAutofit/>
          </a:bodyPr>
          <a:lstStyle/>
          <a:p>
            <a:r>
              <a:rPr lang="ro-RO" sz="36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Nutriția heterotrofă</a:t>
            </a:r>
            <a:endParaRPr lang="en-US" sz="36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8" name="Nomogramă 7"/>
          <p:cNvGraphicFramePr/>
          <p:nvPr/>
        </p:nvGraphicFramePr>
        <p:xfrm>
          <a:off x="381000" y="1752600"/>
          <a:ext cx="8305800" cy="4876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u 1"/>
          <p:cNvSpPr>
            <a:spLocks noGrp="1"/>
          </p:cNvSpPr>
          <p:nvPr>
            <p:ph type="title"/>
          </p:nvPr>
        </p:nvSpPr>
        <p:spPr>
          <a:solidFill>
            <a:srgbClr val="C00000"/>
          </a:solidFill>
          <a:ln>
            <a:solidFill>
              <a:srgbClr val="FFFF00"/>
            </a:solidFill>
          </a:ln>
        </p:spPr>
        <p:txBody>
          <a:bodyPr>
            <a:normAutofit/>
          </a:bodyPr>
          <a:lstStyle/>
          <a:p>
            <a:r>
              <a:rPr lang="ro-RO" sz="36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Nutriția saprofită</a:t>
            </a:r>
            <a:endParaRPr lang="en-US" sz="36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CasetăText 3"/>
          <p:cNvSpPr txBox="1"/>
          <p:nvPr/>
        </p:nvSpPr>
        <p:spPr>
          <a:xfrm>
            <a:off x="381000" y="2362200"/>
            <a:ext cx="8534400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buFont typeface="Arial" pitchFamily="34" charset="0"/>
              <a:buChar char="•"/>
            </a:pPr>
            <a:r>
              <a:rPr lang="ro-RO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o-RO" sz="2000" b="1" dirty="0">
                <a:latin typeface="Times New Roman" pitchFamily="18" charset="0"/>
                <a:cs typeface="Times New Roman" pitchFamily="18" charset="0"/>
              </a:rPr>
              <a:t>se hrănesc cu substanțe organice de origine animală sau vegetală, prezente în organisme  intrate în descompunere.</a:t>
            </a:r>
          </a:p>
          <a:p>
            <a:pPr algn="just">
              <a:buFont typeface="Arial" pitchFamily="34" charset="0"/>
              <a:buChar char="•"/>
            </a:pPr>
            <a:endParaRPr lang="ro-RO" sz="2000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buFont typeface="Arial" pitchFamily="34" charset="0"/>
              <a:buChar char="•"/>
            </a:pPr>
            <a:r>
              <a:rPr lang="ro-RO" sz="2000" dirty="0">
                <a:latin typeface="Times New Roman" pitchFamily="18" charset="0"/>
                <a:cs typeface="Times New Roman" pitchFamily="18" charset="0"/>
              </a:rPr>
              <a:t> saprofitele specializate               consumă o anumită substanță organică, ex.          </a:t>
            </a:r>
          </a:p>
          <a:p>
            <a:pPr algn="just"/>
            <a:r>
              <a:rPr lang="ro-RO" sz="2000" dirty="0"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                  </a:t>
            </a:r>
            <a:r>
              <a:rPr lang="ro-RO" sz="2000" i="1" dirty="0" err="1">
                <a:latin typeface="Times New Roman" pitchFamily="18" charset="0"/>
                <a:cs typeface="Times New Roman" pitchFamily="18" charset="0"/>
              </a:rPr>
              <a:t>Mycoderma</a:t>
            </a:r>
            <a:r>
              <a:rPr lang="ro-RO" sz="20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o-RO" sz="2000" i="1" dirty="0" err="1">
                <a:latin typeface="Times New Roman" pitchFamily="18" charset="0"/>
                <a:cs typeface="Times New Roman" pitchFamily="18" charset="0"/>
              </a:rPr>
              <a:t>aceti</a:t>
            </a:r>
            <a:endParaRPr lang="ro-RO" sz="2000" i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buFont typeface="Arial" pitchFamily="34" charset="0"/>
              <a:buChar char="•"/>
            </a:pPr>
            <a:endParaRPr lang="ro-RO" sz="2000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buFont typeface="Arial" pitchFamily="34" charset="0"/>
              <a:buChar char="•"/>
            </a:pPr>
            <a:r>
              <a:rPr lang="ro-RO" sz="2000" dirty="0">
                <a:latin typeface="Times New Roman" pitchFamily="18" charset="0"/>
                <a:cs typeface="Times New Roman" pitchFamily="18" charset="0"/>
              </a:rPr>
              <a:t> saprofitele  omnivore            utilizează substanțe organice variate, ex. </a:t>
            </a:r>
            <a:r>
              <a:rPr lang="ro-RO" sz="2000" i="1" dirty="0">
                <a:latin typeface="Times New Roman" pitchFamily="18" charset="0"/>
                <a:cs typeface="Times New Roman" pitchFamily="18" charset="0"/>
              </a:rPr>
              <a:t>mucegaiul</a:t>
            </a:r>
          </a:p>
          <a:p>
            <a:pPr algn="just"/>
            <a:r>
              <a:rPr lang="ro-RO" sz="2000" i="1" dirty="0"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                                        alb</a:t>
            </a:r>
          </a:p>
          <a:p>
            <a:pPr algn="just">
              <a:buFont typeface="Arial" pitchFamily="34" charset="0"/>
              <a:buChar char="•"/>
            </a:pPr>
            <a:r>
              <a:rPr lang="ro-RO" sz="2000" b="1" dirty="0">
                <a:latin typeface="Times New Roman" pitchFamily="18" charset="0"/>
                <a:cs typeface="Times New Roman" pitchFamily="18" charset="0"/>
              </a:rPr>
              <a:t> importanță:</a:t>
            </a:r>
          </a:p>
          <a:p>
            <a:pPr algn="just"/>
            <a:r>
              <a:rPr lang="ro-RO" sz="2000" dirty="0">
                <a:latin typeface="Times New Roman" pitchFamily="18" charset="0"/>
                <a:cs typeface="Times New Roman" pitchFamily="18" charset="0"/>
              </a:rPr>
              <a:t>        - rol igienic, descompun organisme moarte</a:t>
            </a:r>
          </a:p>
          <a:p>
            <a:pPr algn="just"/>
            <a:r>
              <a:rPr lang="ro-RO" sz="2000" dirty="0">
                <a:latin typeface="Times New Roman" pitchFamily="18" charset="0"/>
                <a:cs typeface="Times New Roman" pitchFamily="18" charset="0"/>
              </a:rPr>
              <a:t>        - produc antibiotice</a:t>
            </a:r>
          </a:p>
          <a:p>
            <a:pPr algn="just"/>
            <a:r>
              <a:rPr lang="ro-RO" sz="2000" dirty="0">
                <a:latin typeface="Times New Roman" pitchFamily="18" charset="0"/>
                <a:cs typeface="Times New Roman" pitchFamily="18" charset="0"/>
              </a:rPr>
              <a:t>        - alterează alimente</a:t>
            </a:r>
          </a:p>
          <a:p>
            <a:pPr algn="just"/>
            <a:r>
              <a:rPr lang="ro-RO" sz="2000" dirty="0">
                <a:latin typeface="Times New Roman" pitchFamily="18" charset="0"/>
                <a:cs typeface="Times New Roman" pitchFamily="18" charset="0"/>
              </a:rPr>
              <a:t>        - distrug poluanți</a:t>
            </a:r>
          </a:p>
          <a:p>
            <a:pPr algn="just"/>
            <a:endParaRPr lang="ro-RO" sz="2000" i="1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o-RO" sz="2000" i="1" dirty="0">
                <a:latin typeface="Times New Roman" pitchFamily="18" charset="0"/>
                <a:cs typeface="Times New Roman" pitchFamily="18" charset="0"/>
              </a:rPr>
              <a:t> </a:t>
            </a:r>
            <a:endParaRPr lang="en-US" sz="20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Săgeată la dreapta 4"/>
          <p:cNvSpPr/>
          <p:nvPr/>
        </p:nvSpPr>
        <p:spPr>
          <a:xfrm>
            <a:off x="3124200" y="3352800"/>
            <a:ext cx="533400" cy="2286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ăgeată la dreapta 5"/>
          <p:cNvSpPr/>
          <p:nvPr/>
        </p:nvSpPr>
        <p:spPr>
          <a:xfrm>
            <a:off x="2895600" y="4267200"/>
            <a:ext cx="533400" cy="2286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u 1"/>
          <p:cNvSpPr>
            <a:spLocks noGrp="1"/>
          </p:cNvSpPr>
          <p:nvPr>
            <p:ph type="title"/>
          </p:nvPr>
        </p:nvSpPr>
        <p:spPr>
          <a:solidFill>
            <a:srgbClr val="C00000"/>
          </a:solidFill>
          <a:ln>
            <a:solidFill>
              <a:srgbClr val="FFFF00"/>
            </a:solidFill>
          </a:ln>
        </p:spPr>
        <p:txBody>
          <a:bodyPr>
            <a:normAutofit/>
          </a:bodyPr>
          <a:lstStyle/>
          <a:p>
            <a:r>
              <a:rPr lang="ro-RO" sz="36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Nutriția saprofită</a:t>
            </a:r>
            <a:endParaRPr lang="en-US" sz="36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 descr="Aspectul de pensulă a ciupercilor Penicillium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" y="2895600"/>
            <a:ext cx="4267200" cy="3048000"/>
          </a:xfrm>
          <a:prstGeom prst="rect">
            <a:avLst/>
          </a:prstGeom>
          <a:noFill/>
        </p:spPr>
      </p:pic>
      <p:sp>
        <p:nvSpPr>
          <p:cNvPr id="5" name="CasetăText 4"/>
          <p:cNvSpPr txBox="1"/>
          <p:nvPr/>
        </p:nvSpPr>
        <p:spPr>
          <a:xfrm>
            <a:off x="3048000" y="6096000"/>
            <a:ext cx="16764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o-RO" sz="1600" i="1" dirty="0" err="1">
                <a:latin typeface="Times New Roman" pitchFamily="18" charset="0"/>
                <a:cs typeface="Times New Roman" pitchFamily="18" charset="0"/>
              </a:rPr>
              <a:t>www.bioterapi.ro</a:t>
            </a:r>
            <a:endParaRPr lang="en-US" sz="16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CasetăText 5"/>
          <p:cNvSpPr txBox="1"/>
          <p:nvPr/>
        </p:nvSpPr>
        <p:spPr>
          <a:xfrm>
            <a:off x="685800" y="2209800"/>
            <a:ext cx="37338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o-RO" sz="2000" b="1" i="1" dirty="0">
                <a:latin typeface="Times New Roman" pitchFamily="18" charset="0"/>
                <a:cs typeface="Times New Roman" pitchFamily="18" charset="0"/>
              </a:rPr>
              <a:t>Penicillium  </a:t>
            </a:r>
            <a:r>
              <a:rPr lang="ro-RO" sz="2000" b="1" i="1" dirty="0" err="1">
                <a:latin typeface="Times New Roman" pitchFamily="18" charset="0"/>
                <a:cs typeface="Times New Roman" pitchFamily="18" charset="0"/>
              </a:rPr>
              <a:t>notatum</a:t>
            </a:r>
            <a:endParaRPr lang="ro-RO" sz="2000" b="1" i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o-RO" sz="2000" b="1" dirty="0">
                <a:latin typeface="Times New Roman" pitchFamily="18" charset="0"/>
                <a:cs typeface="Times New Roman" pitchFamily="18" charset="0"/>
              </a:rPr>
              <a:t>(mucegaiul verde-albăstrui)</a:t>
            </a:r>
            <a:endParaRPr lang="en-US" sz="2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4578" name="Picture 2" descr="http://www.commanster.eu/commanster/Mushrooms/Asco/WAsco/Mucor.mucedo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76800" y="2895600"/>
            <a:ext cx="4029075" cy="2995334"/>
          </a:xfrm>
          <a:prstGeom prst="rect">
            <a:avLst/>
          </a:prstGeom>
          <a:noFill/>
        </p:spPr>
      </p:pic>
      <p:sp>
        <p:nvSpPr>
          <p:cNvPr id="8" name="CasetăText 7"/>
          <p:cNvSpPr txBox="1"/>
          <p:nvPr/>
        </p:nvSpPr>
        <p:spPr>
          <a:xfrm>
            <a:off x="4953000" y="2209800"/>
            <a:ext cx="3886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o-RO" sz="2000" b="1" i="1" dirty="0" err="1">
                <a:latin typeface="Times New Roman" pitchFamily="18" charset="0"/>
                <a:cs typeface="Times New Roman" pitchFamily="18" charset="0"/>
              </a:rPr>
              <a:t>Mucor</a:t>
            </a:r>
            <a:r>
              <a:rPr lang="ro-RO" sz="2000" b="1" i="1" dirty="0">
                <a:latin typeface="Times New Roman" pitchFamily="18" charset="0"/>
                <a:cs typeface="Times New Roman" pitchFamily="18" charset="0"/>
              </a:rPr>
              <a:t> mucedo</a:t>
            </a:r>
          </a:p>
          <a:p>
            <a:pPr algn="ctr"/>
            <a:r>
              <a:rPr lang="ro-RO" sz="2000" b="1" dirty="0">
                <a:latin typeface="Times New Roman" pitchFamily="18" charset="0"/>
                <a:cs typeface="Times New Roman" pitchFamily="18" charset="0"/>
              </a:rPr>
              <a:t>(mucegaiul alb)</a:t>
            </a:r>
            <a:endParaRPr lang="en-US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CasetăText 8"/>
          <p:cNvSpPr txBox="1"/>
          <p:nvPr/>
        </p:nvSpPr>
        <p:spPr>
          <a:xfrm>
            <a:off x="7086600" y="6019800"/>
            <a:ext cx="18288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o-RO" sz="1600" i="1" dirty="0" err="1">
                <a:latin typeface="Times New Roman" pitchFamily="18" charset="0"/>
                <a:cs typeface="Times New Roman" pitchFamily="18" charset="0"/>
              </a:rPr>
              <a:t>www.wikipedia.org</a:t>
            </a:r>
            <a:endParaRPr lang="en-US" sz="1600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u 1"/>
          <p:cNvSpPr>
            <a:spLocks noGrp="1"/>
          </p:cNvSpPr>
          <p:nvPr>
            <p:ph type="title"/>
          </p:nvPr>
        </p:nvSpPr>
        <p:spPr>
          <a:solidFill>
            <a:srgbClr val="C00000"/>
          </a:solidFill>
          <a:ln>
            <a:solidFill>
              <a:srgbClr val="FFFF00"/>
            </a:solidFill>
          </a:ln>
        </p:spPr>
        <p:txBody>
          <a:bodyPr>
            <a:normAutofit/>
          </a:bodyPr>
          <a:lstStyle/>
          <a:p>
            <a:r>
              <a:rPr lang="ro-RO" sz="36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Nutriția parazită</a:t>
            </a:r>
            <a:endParaRPr lang="en-US" sz="36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CasetăText 3"/>
          <p:cNvSpPr txBox="1"/>
          <p:nvPr/>
        </p:nvSpPr>
        <p:spPr>
          <a:xfrm>
            <a:off x="533400" y="1676400"/>
            <a:ext cx="8153400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buFont typeface="Arial" pitchFamily="34" charset="0"/>
              <a:buChar char="•"/>
            </a:pPr>
            <a:r>
              <a:rPr lang="ro-RO" sz="2000" b="1" dirty="0">
                <a:latin typeface="Times New Roman" pitchFamily="18" charset="0"/>
                <a:cs typeface="Times New Roman" pitchFamily="18" charset="0"/>
              </a:rPr>
              <a:t> se hrănesc cu substanțe organice din corpul plantelor și animalelor vii.</a:t>
            </a:r>
          </a:p>
          <a:p>
            <a:pPr algn="just">
              <a:buFont typeface="Arial" pitchFamily="34" charset="0"/>
              <a:buChar char="•"/>
            </a:pPr>
            <a:endParaRPr lang="ro-RO" sz="2000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buFont typeface="Arial" pitchFamily="34" charset="0"/>
              <a:buChar char="•"/>
            </a:pPr>
            <a:r>
              <a:rPr lang="ro-RO" sz="2000" dirty="0">
                <a:latin typeface="Times New Roman" pitchFamily="18" charset="0"/>
                <a:cs typeface="Times New Roman" pitchFamily="18" charset="0"/>
              </a:rPr>
              <a:t> se întâlnește la : bacterii, ciuperci, plante , animale.</a:t>
            </a:r>
          </a:p>
          <a:p>
            <a:pPr algn="just">
              <a:buFont typeface="Arial" pitchFamily="34" charset="0"/>
              <a:buChar char="•"/>
            </a:pPr>
            <a:endParaRPr lang="ro-RO" sz="2000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buFont typeface="Arial" pitchFamily="34" charset="0"/>
              <a:buChar char="•"/>
            </a:pPr>
            <a:r>
              <a:rPr lang="ro-RO" sz="2000" dirty="0">
                <a:latin typeface="Times New Roman" pitchFamily="18" charset="0"/>
                <a:cs typeface="Times New Roman" pitchFamily="18" charset="0"/>
              </a:rPr>
              <a:t> produc boli: - bacterii = </a:t>
            </a:r>
            <a:r>
              <a:rPr lang="ro-RO" sz="2000" i="1" dirty="0">
                <a:latin typeface="Times New Roman" pitchFamily="18" charset="0"/>
                <a:cs typeface="Times New Roman" pitchFamily="18" charset="0"/>
              </a:rPr>
              <a:t>bacterioze</a:t>
            </a:r>
          </a:p>
          <a:p>
            <a:pPr algn="just"/>
            <a:r>
              <a:rPr lang="ro-RO" sz="2000" dirty="0">
                <a:latin typeface="Times New Roman" pitchFamily="18" charset="0"/>
                <a:cs typeface="Times New Roman" pitchFamily="18" charset="0"/>
              </a:rPr>
              <a:t>                       - ciuperci = </a:t>
            </a:r>
            <a:r>
              <a:rPr lang="ro-RO" sz="2000" i="1" dirty="0">
                <a:latin typeface="Times New Roman" pitchFamily="18" charset="0"/>
                <a:cs typeface="Times New Roman" pitchFamily="18" charset="0"/>
              </a:rPr>
              <a:t>micoze</a:t>
            </a:r>
          </a:p>
          <a:p>
            <a:pPr algn="just"/>
            <a:r>
              <a:rPr lang="ro-RO" sz="2000" dirty="0">
                <a:latin typeface="Times New Roman" pitchFamily="18" charset="0"/>
                <a:cs typeface="Times New Roman" pitchFamily="18" charset="0"/>
              </a:rPr>
              <a:t>                       - trec de la animale la om = </a:t>
            </a:r>
            <a:r>
              <a:rPr lang="ro-RO" sz="2000" i="1" dirty="0">
                <a:latin typeface="Times New Roman" pitchFamily="18" charset="0"/>
                <a:cs typeface="Times New Roman" pitchFamily="18" charset="0"/>
              </a:rPr>
              <a:t>zoonoze</a:t>
            </a:r>
            <a:r>
              <a:rPr lang="ro-RO" sz="2000" dirty="0">
                <a:latin typeface="Times New Roman" pitchFamily="18" charset="0"/>
                <a:cs typeface="Times New Roman" pitchFamily="18" charset="0"/>
              </a:rPr>
              <a:t>: antrax, leptospiroză, salmoneloză, tuberculoză (bacterii), tricofiția (ciupercă)</a:t>
            </a:r>
          </a:p>
          <a:p>
            <a:pPr algn="just"/>
            <a:r>
              <a:rPr lang="ro-RO" sz="2000" dirty="0">
                <a:latin typeface="Times New Roman" pitchFamily="18" charset="0"/>
                <a:cs typeface="Times New Roman" pitchFamily="18" charset="0"/>
              </a:rPr>
              <a:t> bacterii - </a:t>
            </a:r>
            <a:r>
              <a:rPr lang="ro-RO" sz="2000" i="1" dirty="0" err="1">
                <a:latin typeface="Times New Roman" pitchFamily="18" charset="0"/>
                <a:cs typeface="Times New Roman" pitchFamily="18" charset="0"/>
              </a:rPr>
              <a:t>Bacillus</a:t>
            </a:r>
            <a:r>
              <a:rPr lang="ro-RO" sz="20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o-RO" sz="2000" i="1" dirty="0" err="1">
                <a:latin typeface="Times New Roman" pitchFamily="18" charset="0"/>
                <a:cs typeface="Times New Roman" pitchFamily="18" charset="0"/>
              </a:rPr>
              <a:t>thuringiensis</a:t>
            </a:r>
            <a:r>
              <a:rPr lang="ro-RO" sz="2000" i="1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o-RO" sz="2000" dirty="0">
                <a:latin typeface="Times New Roman" pitchFamily="18" charset="0"/>
                <a:cs typeface="Times New Roman" pitchFamily="18" charset="0"/>
              </a:rPr>
              <a:t>parazitează insectele (insecticid biologic)</a:t>
            </a:r>
          </a:p>
          <a:p>
            <a:pPr algn="just"/>
            <a:endParaRPr lang="ro-RO" sz="2000" i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buFont typeface="Arial" pitchFamily="34" charset="0"/>
              <a:buChar char="•"/>
            </a:pPr>
            <a:r>
              <a:rPr lang="ro-RO" sz="2000" dirty="0">
                <a:latin typeface="Times New Roman" pitchFamily="18" charset="0"/>
                <a:cs typeface="Times New Roman" pitchFamily="18" charset="0"/>
              </a:rPr>
              <a:t> plante parazite - nu au clorofilă, cu haustori extrag substanțe organice din vasele lemnoase ale gazdei, ex. </a:t>
            </a:r>
            <a:r>
              <a:rPr lang="ro-RO" sz="2000" i="1" dirty="0">
                <a:latin typeface="Times New Roman" pitchFamily="18" charset="0"/>
                <a:cs typeface="Times New Roman" pitchFamily="18" charset="0"/>
              </a:rPr>
              <a:t>cuscuta(torțelul), lupoaia, muma pădurii</a:t>
            </a:r>
            <a:r>
              <a:rPr lang="ro-RO" sz="2000" dirty="0">
                <a:latin typeface="Times New Roman" pitchFamily="18" charset="0"/>
                <a:cs typeface="Times New Roman" pitchFamily="18" charset="0"/>
              </a:rPr>
              <a:t>, etc.</a:t>
            </a:r>
          </a:p>
          <a:p>
            <a:pPr algn="just">
              <a:buFont typeface="Arial" pitchFamily="34" charset="0"/>
              <a:buChar char="•"/>
            </a:pPr>
            <a:endParaRPr lang="ro-RO" sz="2000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buFont typeface="Arial" pitchFamily="34" charset="0"/>
              <a:buChar char="•"/>
            </a:pPr>
            <a:r>
              <a:rPr lang="ro-RO" sz="2000" dirty="0">
                <a:latin typeface="Times New Roman" pitchFamily="18" charset="0"/>
                <a:cs typeface="Times New Roman" pitchFamily="18" charset="0"/>
              </a:rPr>
              <a:t> ciuperci parazite -  </a:t>
            </a:r>
            <a:r>
              <a:rPr lang="ro-RO" sz="2000" i="1" dirty="0">
                <a:latin typeface="Times New Roman" pitchFamily="18" charset="0"/>
                <a:cs typeface="Times New Roman" pitchFamily="18" charset="0"/>
              </a:rPr>
              <a:t>rugina grâului</a:t>
            </a:r>
            <a:r>
              <a:rPr lang="ro-RO" sz="2000" dirty="0">
                <a:latin typeface="Times New Roman" pitchFamily="18" charset="0"/>
                <a:cs typeface="Times New Roman" pitchFamily="18" charset="0"/>
              </a:rPr>
              <a:t> parazitează grâul și un arbust (dracilă), </a:t>
            </a:r>
            <a:r>
              <a:rPr lang="ro-RO" sz="2000" i="1" dirty="0">
                <a:latin typeface="Times New Roman" pitchFamily="18" charset="0"/>
                <a:cs typeface="Times New Roman" pitchFamily="18" charset="0"/>
              </a:rPr>
              <a:t>cornul secarei</a:t>
            </a:r>
            <a:r>
              <a:rPr lang="ro-RO" sz="2000" dirty="0">
                <a:latin typeface="Times New Roman" pitchFamily="18" charset="0"/>
                <a:cs typeface="Times New Roman" pitchFamily="18" charset="0"/>
              </a:rPr>
              <a:t>,  </a:t>
            </a:r>
            <a:r>
              <a:rPr lang="ro-RO" sz="2000" i="1" dirty="0">
                <a:latin typeface="Times New Roman" pitchFamily="18" charset="0"/>
                <a:cs typeface="Times New Roman" pitchFamily="18" charset="0"/>
              </a:rPr>
              <a:t>tăciunele porumbului</a:t>
            </a:r>
            <a:r>
              <a:rPr lang="ro-RO" sz="2000" dirty="0">
                <a:latin typeface="Times New Roman" pitchFamily="18" charset="0"/>
                <a:cs typeface="Times New Roman" pitchFamily="18" charset="0"/>
              </a:rPr>
              <a:t>, etc.</a:t>
            </a:r>
          </a:p>
          <a:p>
            <a:pPr algn="just"/>
            <a:endParaRPr lang="en-US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u 1"/>
          <p:cNvSpPr>
            <a:spLocks noGrp="1"/>
          </p:cNvSpPr>
          <p:nvPr>
            <p:ph type="title"/>
          </p:nvPr>
        </p:nvSpPr>
        <p:spPr>
          <a:solidFill>
            <a:srgbClr val="C00000"/>
          </a:solidFill>
          <a:ln>
            <a:solidFill>
              <a:srgbClr val="FFFF00"/>
            </a:solidFill>
          </a:ln>
        </p:spPr>
        <p:txBody>
          <a:bodyPr>
            <a:normAutofit/>
          </a:bodyPr>
          <a:lstStyle/>
          <a:p>
            <a:r>
              <a:rPr lang="ro-RO" sz="36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Nutriția parazită</a:t>
            </a:r>
            <a:endParaRPr lang="en-US" sz="36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8674" name="Picture 2" descr="http://static.panoramio.com/photos/large/3435177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600" y="2209800"/>
            <a:ext cx="4038600" cy="3352800"/>
          </a:xfrm>
          <a:prstGeom prst="rect">
            <a:avLst/>
          </a:prstGeom>
          <a:noFill/>
        </p:spPr>
      </p:pic>
      <p:sp>
        <p:nvSpPr>
          <p:cNvPr id="5" name="CasetăText 4"/>
          <p:cNvSpPr txBox="1"/>
          <p:nvPr/>
        </p:nvSpPr>
        <p:spPr>
          <a:xfrm>
            <a:off x="762000" y="1676400"/>
            <a:ext cx="37338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o-RO" sz="2000" b="1" dirty="0">
                <a:latin typeface="Times New Roman" pitchFamily="18" charset="0"/>
                <a:cs typeface="Times New Roman" pitchFamily="18" charset="0"/>
              </a:rPr>
              <a:t>          muma pădurii</a:t>
            </a:r>
            <a:endParaRPr lang="en-US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CasetăText 5"/>
          <p:cNvSpPr txBox="1"/>
          <p:nvPr/>
        </p:nvSpPr>
        <p:spPr>
          <a:xfrm>
            <a:off x="2209800" y="5638800"/>
            <a:ext cx="20574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o-RO" sz="1600" i="1" dirty="0" err="1">
                <a:latin typeface="Times New Roman" pitchFamily="18" charset="0"/>
                <a:cs typeface="Times New Roman" pitchFamily="18" charset="0"/>
              </a:rPr>
              <a:t>www.panoramio.com</a:t>
            </a:r>
            <a:endParaRPr lang="en-US" sz="1600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8676" name="Picture 4" descr="https://atrium.lib.uoguelph.ca/xmlui/bitstream/handle/10214/5725/Claviceps_purpurea_cause_of_Ergot_of_Rye.jpg?sequence=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57800" y="2209800"/>
            <a:ext cx="3429000" cy="3352800"/>
          </a:xfrm>
          <a:prstGeom prst="rect">
            <a:avLst/>
          </a:prstGeom>
          <a:noFill/>
        </p:spPr>
      </p:pic>
      <p:sp>
        <p:nvSpPr>
          <p:cNvPr id="8" name="CasetăText 7"/>
          <p:cNvSpPr txBox="1"/>
          <p:nvPr/>
        </p:nvSpPr>
        <p:spPr>
          <a:xfrm>
            <a:off x="5410200" y="1676400"/>
            <a:ext cx="2362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o-RO" sz="2000" b="1" dirty="0">
                <a:latin typeface="Times New Roman" pitchFamily="18" charset="0"/>
                <a:cs typeface="Times New Roman" pitchFamily="18" charset="0"/>
              </a:rPr>
              <a:t>          cornul secarei</a:t>
            </a:r>
            <a:endParaRPr lang="en-US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CasetăText 8"/>
          <p:cNvSpPr txBox="1"/>
          <p:nvPr/>
        </p:nvSpPr>
        <p:spPr>
          <a:xfrm>
            <a:off x="6019800" y="5638800"/>
            <a:ext cx="2667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o-RO" sz="1600" i="1" dirty="0" err="1">
                <a:latin typeface="Times New Roman" pitchFamily="18" charset="0"/>
                <a:cs typeface="Times New Roman" pitchFamily="18" charset="0"/>
              </a:rPr>
              <a:t>www.atrium.lib.uoguelph.ca</a:t>
            </a:r>
            <a:endParaRPr lang="en-US" sz="1600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u 1"/>
          <p:cNvSpPr>
            <a:spLocks noGrp="1"/>
          </p:cNvSpPr>
          <p:nvPr>
            <p:ph type="title"/>
          </p:nvPr>
        </p:nvSpPr>
        <p:spPr>
          <a:solidFill>
            <a:srgbClr val="C00000"/>
          </a:solidFill>
          <a:ln>
            <a:solidFill>
              <a:srgbClr val="FFFF00"/>
            </a:solidFill>
          </a:ln>
        </p:spPr>
        <p:txBody>
          <a:bodyPr>
            <a:normAutofit/>
          </a:bodyPr>
          <a:lstStyle/>
          <a:p>
            <a:r>
              <a:rPr lang="ro-RO" sz="3600" b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Nutriția mixotrofă</a:t>
            </a:r>
            <a:endParaRPr lang="en-US" sz="36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CasetăText 3"/>
          <p:cNvSpPr txBox="1"/>
          <p:nvPr/>
        </p:nvSpPr>
        <p:spPr>
          <a:xfrm>
            <a:off x="381000" y="1524000"/>
            <a:ext cx="6324600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o-RO" sz="2000" dirty="0">
                <a:latin typeface="Times New Roman" pitchFamily="18" charset="0"/>
                <a:cs typeface="Times New Roman" pitchFamily="18" charset="0"/>
              </a:rPr>
              <a:t>Sunt plante verzi, sunt autotrofe, dar exploatează alte specii.</a:t>
            </a:r>
          </a:p>
          <a:p>
            <a:r>
              <a:rPr lang="ro-RO" dirty="0"/>
              <a:t> </a:t>
            </a:r>
            <a:endParaRPr lang="en-US" dirty="0"/>
          </a:p>
        </p:txBody>
      </p:sp>
      <p:graphicFrame>
        <p:nvGraphicFramePr>
          <p:cNvPr id="5" name="Tabel 4"/>
          <p:cNvGraphicFramePr>
            <a:graphicFrameLocks noGrp="1"/>
          </p:cNvGraphicFramePr>
          <p:nvPr/>
        </p:nvGraphicFramePr>
        <p:xfrm>
          <a:off x="304800" y="2057400"/>
          <a:ext cx="8382000" cy="45335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91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191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33400">
                <a:tc>
                  <a:txBody>
                    <a:bodyPr/>
                    <a:lstStyle/>
                    <a:p>
                      <a:pPr algn="ctr"/>
                      <a:r>
                        <a:rPr lang="ro-RO" sz="1800" dirty="0">
                          <a:latin typeface="Times New Roman" pitchFamily="18" charset="0"/>
                          <a:cs typeface="Times New Roman" pitchFamily="18" charset="0"/>
                        </a:rPr>
                        <a:t>Plante </a:t>
                      </a:r>
                      <a:r>
                        <a:rPr lang="ro-RO" sz="1800" dirty="0" err="1">
                          <a:latin typeface="Times New Roman" pitchFamily="18" charset="0"/>
                          <a:cs typeface="Times New Roman" pitchFamily="18" charset="0"/>
                        </a:rPr>
                        <a:t>semiparazite</a:t>
                      </a:r>
                      <a:endParaRPr lang="en-US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o-RO" sz="1800" dirty="0">
                          <a:latin typeface="Times New Roman" pitchFamily="18" charset="0"/>
                          <a:cs typeface="Times New Roman" pitchFamily="18" charset="0"/>
                        </a:rPr>
                        <a:t>Plante carnivore</a:t>
                      </a:r>
                      <a:endParaRPr lang="en-US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13862">
                <a:tc>
                  <a:txBody>
                    <a:bodyPr/>
                    <a:lstStyle/>
                    <a:p>
                      <a:pPr algn="just"/>
                      <a:r>
                        <a:rPr lang="ro-RO" sz="1600" dirty="0">
                          <a:latin typeface="Times New Roman" pitchFamily="18" charset="0"/>
                          <a:cs typeface="Times New Roman" pitchFamily="18" charset="0"/>
                        </a:rPr>
                        <a:t>extrag seva</a:t>
                      </a:r>
                      <a:r>
                        <a:rPr lang="ro-RO" sz="1600" baseline="0" dirty="0">
                          <a:latin typeface="Times New Roman" pitchFamily="18" charset="0"/>
                          <a:cs typeface="Times New Roman" pitchFamily="18" charset="0"/>
                        </a:rPr>
                        <a:t> brută prin haustori care pătrund în vasele lemnoase ale gazdei, ex. </a:t>
                      </a:r>
                      <a:r>
                        <a:rPr lang="ro-RO" sz="1600" b="1" i="1" baseline="0" dirty="0">
                          <a:latin typeface="Times New Roman" pitchFamily="18" charset="0"/>
                          <a:cs typeface="Times New Roman" pitchFamily="18" charset="0"/>
                        </a:rPr>
                        <a:t>vâscul</a:t>
                      </a:r>
                      <a:endParaRPr lang="en-US" sz="1600" b="1" i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ro-RO" sz="1600" dirty="0">
                          <a:latin typeface="Times New Roman" pitchFamily="18" charset="0"/>
                          <a:cs typeface="Times New Roman" pitchFamily="18" charset="0"/>
                        </a:rPr>
                        <a:t>procură sărurile minerale capturând și digerând animale mici, au frunze transformate în capcane</a:t>
                      </a:r>
                    </a:p>
                    <a:p>
                      <a:pPr algn="just"/>
                      <a:endParaRPr lang="en-US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177152">
                <a:tc>
                  <a:txBody>
                    <a:bodyPr/>
                    <a:lstStyle/>
                    <a:p>
                      <a:endParaRPr lang="ro-RO" dirty="0"/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o-RO" dirty="0"/>
                    </a:p>
                    <a:p>
                      <a:endParaRPr lang="ro-RO" dirty="0"/>
                    </a:p>
                    <a:p>
                      <a:endParaRPr lang="ro-RO" dirty="0"/>
                    </a:p>
                    <a:p>
                      <a:endParaRPr lang="ro-RO" dirty="0"/>
                    </a:p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8" name="Imagine 7" descr="vasc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3429000"/>
            <a:ext cx="4267200" cy="2819400"/>
          </a:xfrm>
          <a:prstGeom prst="rect">
            <a:avLst/>
          </a:prstGeom>
        </p:spPr>
      </p:pic>
      <p:sp>
        <p:nvSpPr>
          <p:cNvPr id="9" name="CasetăText 8"/>
          <p:cNvSpPr txBox="1"/>
          <p:nvPr/>
        </p:nvSpPr>
        <p:spPr>
          <a:xfrm>
            <a:off x="2133600" y="6248400"/>
            <a:ext cx="24384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o-RO" sz="1600" i="1" dirty="0" err="1">
                <a:latin typeface="Times New Roman" pitchFamily="18" charset="0"/>
                <a:cs typeface="Times New Roman" pitchFamily="18" charset="0"/>
              </a:rPr>
              <a:t>www.sanatatecuplante.ro</a:t>
            </a:r>
            <a:endParaRPr lang="en-US" sz="1600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" name="Imagine 9" descr="Dionaea-muscipula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48200" y="3429000"/>
            <a:ext cx="3810000" cy="2819400"/>
          </a:xfrm>
          <a:prstGeom prst="rect">
            <a:avLst/>
          </a:prstGeom>
        </p:spPr>
      </p:pic>
      <p:sp>
        <p:nvSpPr>
          <p:cNvPr id="11" name="CasetăText 10"/>
          <p:cNvSpPr txBox="1"/>
          <p:nvPr/>
        </p:nvSpPr>
        <p:spPr>
          <a:xfrm>
            <a:off x="6477000" y="6248400"/>
            <a:ext cx="21336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o-RO" sz="1600" i="1" dirty="0" err="1">
                <a:latin typeface="Times New Roman" pitchFamily="18" charset="0"/>
                <a:cs typeface="Times New Roman" pitchFamily="18" charset="0"/>
              </a:rPr>
              <a:t>www.gradina-mea.ro</a:t>
            </a:r>
            <a:endParaRPr lang="en-US" sz="1600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u 1"/>
          <p:cNvSpPr>
            <a:spLocks noGrp="1"/>
          </p:cNvSpPr>
          <p:nvPr>
            <p:ph type="title"/>
          </p:nvPr>
        </p:nvSpPr>
        <p:spPr>
          <a:solidFill>
            <a:srgbClr val="C00000"/>
          </a:solidFill>
          <a:ln>
            <a:solidFill>
              <a:srgbClr val="FFFF00"/>
            </a:solidFill>
          </a:ln>
        </p:spPr>
        <p:txBody>
          <a:bodyPr>
            <a:normAutofit/>
          </a:bodyPr>
          <a:lstStyle/>
          <a:p>
            <a:r>
              <a:rPr lang="ro-RO" sz="36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Nutriția </a:t>
            </a:r>
            <a:r>
              <a:rPr lang="ro-RO" sz="3600" b="1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simbiontă</a:t>
            </a:r>
            <a:endParaRPr lang="en-US" sz="36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CasetăText 3"/>
          <p:cNvSpPr txBox="1"/>
          <p:nvPr/>
        </p:nvSpPr>
        <p:spPr>
          <a:xfrm>
            <a:off x="457200" y="1905000"/>
            <a:ext cx="8458201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o-RO" sz="2000" b="1" i="1" dirty="0">
                <a:latin typeface="Times New Roman" pitchFamily="18" charset="0"/>
                <a:cs typeface="Times New Roman" pitchFamily="18" charset="0"/>
              </a:rPr>
              <a:t>Simbioza = asocierea a două organisme, din care unul autotrof și celălalt heterotrof cu avantaje reciproce.</a:t>
            </a:r>
          </a:p>
          <a:p>
            <a:pPr algn="just"/>
            <a:endParaRPr lang="ro-RO" sz="2000" b="1" i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buFont typeface="Arial" pitchFamily="34" charset="0"/>
              <a:buChar char="•"/>
            </a:pPr>
            <a:r>
              <a:rPr lang="ro-RO" sz="2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Lichenii</a:t>
            </a:r>
            <a:r>
              <a:rPr lang="ro-RO" sz="2000" dirty="0">
                <a:latin typeface="Times New Roman" pitchFamily="18" charset="0"/>
                <a:cs typeface="Times New Roman" pitchFamily="18" charset="0"/>
              </a:rPr>
              <a:t>, asocierea dintre o algă verde unicelulară sau o </a:t>
            </a:r>
            <a:r>
              <a:rPr lang="ro-RO" sz="2000" dirty="0" err="1">
                <a:latin typeface="Times New Roman" pitchFamily="18" charset="0"/>
                <a:cs typeface="Times New Roman" pitchFamily="18" charset="0"/>
              </a:rPr>
              <a:t>cianobacterie</a:t>
            </a:r>
            <a:r>
              <a:rPr lang="ro-RO" sz="2000" dirty="0">
                <a:latin typeface="Times New Roman" pitchFamily="18" charset="0"/>
                <a:cs typeface="Times New Roman" pitchFamily="18" charset="0"/>
              </a:rPr>
              <a:t> și o ciupercă</a:t>
            </a:r>
          </a:p>
          <a:p>
            <a:pPr algn="just"/>
            <a:endParaRPr lang="ro-RO" sz="2000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buFont typeface="Arial" pitchFamily="34" charset="0"/>
              <a:buChar char="•"/>
            </a:pPr>
            <a:r>
              <a:rPr lang="ro-RO" sz="2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Micorizele</a:t>
            </a:r>
            <a:r>
              <a:rPr lang="ro-RO" sz="2000" dirty="0">
                <a:latin typeface="Times New Roman" pitchFamily="18" charset="0"/>
                <a:cs typeface="Times New Roman" pitchFamily="18" charset="0"/>
              </a:rPr>
              <a:t>, asocierea dintre rădăcinile unor plante superioare și o ciupercă; brad, pin, fag, orhidee, etc.</a:t>
            </a:r>
          </a:p>
          <a:p>
            <a:pPr algn="just"/>
            <a:endParaRPr lang="ro-RO" sz="2000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buFont typeface="Arial" pitchFamily="34" charset="0"/>
              <a:buChar char="•"/>
            </a:pPr>
            <a:r>
              <a:rPr lang="ro-RO" sz="2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Simbioza </a:t>
            </a:r>
            <a:r>
              <a:rPr lang="ro-RO" sz="2000" dirty="0">
                <a:latin typeface="Times New Roman" pitchFamily="18" charset="0"/>
                <a:cs typeface="Times New Roman" pitchFamily="18" charset="0"/>
              </a:rPr>
              <a:t>dintre rădăcinile unor plante leguminoase și bacteria fixatoare de azot, sub forma unor nodozități, mazăre, fasole, soia, etc.</a:t>
            </a:r>
            <a:r>
              <a:rPr lang="ro-RO" sz="2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o-RO" sz="2000" dirty="0">
                <a:latin typeface="Times New Roman" pitchFamily="18" charset="0"/>
                <a:cs typeface="Times New Roman" pitchFamily="18" charset="0"/>
              </a:rPr>
              <a:t> </a:t>
            </a:r>
            <a:endParaRPr lang="en-US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 descr="http://www.lemiepiante.it/img/licheni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1000" y="2362200"/>
            <a:ext cx="4267200" cy="3429000"/>
          </a:xfrm>
          <a:prstGeom prst="rect">
            <a:avLst/>
          </a:prstGeom>
          <a:noFill/>
        </p:spPr>
      </p:pic>
      <p:sp>
        <p:nvSpPr>
          <p:cNvPr id="4" name="Titlu 1"/>
          <p:cNvSpPr>
            <a:spLocks noGrp="1"/>
          </p:cNvSpPr>
          <p:nvPr>
            <p:ph type="title"/>
          </p:nvPr>
        </p:nvSpPr>
        <p:spPr>
          <a:solidFill>
            <a:srgbClr val="C00000"/>
          </a:solidFill>
          <a:ln>
            <a:solidFill>
              <a:srgbClr val="FFFF00"/>
            </a:solidFill>
          </a:ln>
        </p:spPr>
        <p:txBody>
          <a:bodyPr>
            <a:normAutofit/>
          </a:bodyPr>
          <a:lstStyle/>
          <a:p>
            <a:r>
              <a:rPr lang="ro-RO" sz="36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Nutriția </a:t>
            </a:r>
            <a:r>
              <a:rPr lang="ro-RO" sz="3600" b="1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simbiontă</a:t>
            </a:r>
            <a:endParaRPr lang="en-US" sz="36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CasetăText 4"/>
          <p:cNvSpPr txBox="1"/>
          <p:nvPr/>
        </p:nvSpPr>
        <p:spPr>
          <a:xfrm>
            <a:off x="2514600" y="5943600"/>
            <a:ext cx="1905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o-RO" sz="1600" i="1" dirty="0" err="1">
                <a:latin typeface="Times New Roman" pitchFamily="18" charset="0"/>
                <a:cs typeface="Times New Roman" pitchFamily="18" charset="0"/>
              </a:rPr>
              <a:t>www.lemiepiante.it</a:t>
            </a:r>
            <a:endParaRPr lang="en-US" sz="1600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24" name="Picture 4" descr="http://coursehero.s3.amazonaws.com/file_upload/flashcards/3609f8bfb2fd1b5b3454b4c8c8114be043bd338d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181600" y="2362200"/>
            <a:ext cx="3457575" cy="3429001"/>
          </a:xfrm>
          <a:prstGeom prst="rect">
            <a:avLst/>
          </a:prstGeom>
          <a:noFill/>
        </p:spPr>
      </p:pic>
      <p:sp>
        <p:nvSpPr>
          <p:cNvPr id="7" name="CasetăText 6"/>
          <p:cNvSpPr txBox="1"/>
          <p:nvPr/>
        </p:nvSpPr>
        <p:spPr>
          <a:xfrm>
            <a:off x="914400" y="1905000"/>
            <a:ext cx="3124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o-RO" sz="2000" b="1" dirty="0">
                <a:latin typeface="Times New Roman" pitchFamily="18" charset="0"/>
                <a:cs typeface="Times New Roman" pitchFamily="18" charset="0"/>
              </a:rPr>
              <a:t>Licheni galbeni</a:t>
            </a:r>
            <a:endParaRPr lang="en-US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CasetăText 7"/>
          <p:cNvSpPr txBox="1"/>
          <p:nvPr/>
        </p:nvSpPr>
        <p:spPr>
          <a:xfrm>
            <a:off x="5181600" y="1905000"/>
            <a:ext cx="3124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o-RO" sz="2000" b="1" dirty="0">
                <a:latin typeface="Times New Roman" pitchFamily="18" charset="0"/>
                <a:cs typeface="Times New Roman" pitchFamily="18" charset="0"/>
              </a:rPr>
              <a:t>Nodozități leguminoase</a:t>
            </a:r>
            <a:endParaRPr lang="en-US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CasetăText 8"/>
          <p:cNvSpPr txBox="1"/>
          <p:nvPr/>
        </p:nvSpPr>
        <p:spPr>
          <a:xfrm>
            <a:off x="6553200" y="6019800"/>
            <a:ext cx="20574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o-RO" sz="1600" i="1" dirty="0" err="1">
                <a:latin typeface="Times New Roman" pitchFamily="18" charset="0"/>
                <a:cs typeface="Times New Roman" pitchFamily="18" charset="0"/>
              </a:rPr>
              <a:t>www.coursehero.com</a:t>
            </a:r>
            <a:endParaRPr lang="en-US" sz="1600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u 1"/>
          <p:cNvSpPr>
            <a:spLocks noGrp="1"/>
          </p:cNvSpPr>
          <p:nvPr>
            <p:ph type="title"/>
          </p:nvPr>
        </p:nvSpPr>
        <p:spPr>
          <a:solidFill>
            <a:srgbClr val="C00000"/>
          </a:solidFill>
          <a:ln>
            <a:solidFill>
              <a:srgbClr val="FFFF00"/>
            </a:solidFill>
          </a:ln>
        </p:spPr>
        <p:txBody>
          <a:bodyPr>
            <a:normAutofit/>
          </a:bodyPr>
          <a:lstStyle/>
          <a:p>
            <a:r>
              <a:rPr lang="ro-RO" sz="36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Digestia intracelulară</a:t>
            </a:r>
            <a:endParaRPr lang="en-US" sz="36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CasetăText 3"/>
          <p:cNvSpPr txBox="1"/>
          <p:nvPr/>
        </p:nvSpPr>
        <p:spPr>
          <a:xfrm>
            <a:off x="381000" y="1600200"/>
            <a:ext cx="8305800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o-RO" sz="2000" b="1" dirty="0">
                <a:latin typeface="Times New Roman" pitchFamily="18" charset="0"/>
                <a:cs typeface="Times New Roman" pitchFamily="18" charset="0"/>
              </a:rPr>
              <a:t>Digestia la animale</a:t>
            </a:r>
          </a:p>
          <a:p>
            <a:pPr algn="just"/>
            <a:r>
              <a:rPr lang="ro-RO" sz="2000" b="1" dirty="0">
                <a:latin typeface="Times New Roman" pitchFamily="18" charset="0"/>
                <a:cs typeface="Times New Roman" pitchFamily="18" charset="0"/>
              </a:rPr>
              <a:t>Digestia</a:t>
            </a:r>
            <a:r>
              <a:rPr lang="ro-RO" sz="2000" dirty="0">
                <a:latin typeface="Times New Roman" pitchFamily="18" charset="0"/>
                <a:cs typeface="Times New Roman" pitchFamily="18" charset="0"/>
              </a:rPr>
              <a:t> = procesul prin care hrana este prelucrată și adusă la forma cea mai simplă (nutrimente) prin transformări:</a:t>
            </a:r>
          </a:p>
          <a:p>
            <a:pPr algn="just"/>
            <a:r>
              <a:rPr lang="ro-RO" sz="2000" dirty="0">
                <a:latin typeface="Times New Roman" pitchFamily="18" charset="0"/>
                <a:cs typeface="Times New Roman" pitchFamily="18" charset="0"/>
              </a:rPr>
              <a:t>                             </a:t>
            </a:r>
            <a:r>
              <a:rPr lang="ro-RO" sz="2000" i="1" dirty="0">
                <a:latin typeface="Times New Roman" pitchFamily="18" charset="0"/>
                <a:cs typeface="Times New Roman" pitchFamily="18" charset="0"/>
              </a:rPr>
              <a:t>- mecanice</a:t>
            </a:r>
            <a:r>
              <a:rPr lang="ro-RO" sz="2000" dirty="0">
                <a:latin typeface="Times New Roman" pitchFamily="18" charset="0"/>
                <a:cs typeface="Times New Roman" pitchFamily="18" charset="0"/>
              </a:rPr>
              <a:t> (mărunțire)</a:t>
            </a:r>
          </a:p>
          <a:p>
            <a:pPr algn="just"/>
            <a:r>
              <a:rPr lang="ro-RO" sz="2000" dirty="0">
                <a:latin typeface="Times New Roman" pitchFamily="18" charset="0"/>
                <a:cs typeface="Times New Roman" pitchFamily="18" charset="0"/>
              </a:rPr>
              <a:t>                             </a:t>
            </a:r>
            <a:r>
              <a:rPr lang="ro-RO" sz="2000" i="1" dirty="0">
                <a:latin typeface="Times New Roman" pitchFamily="18" charset="0"/>
                <a:cs typeface="Times New Roman" pitchFamily="18" charset="0"/>
              </a:rPr>
              <a:t>- fizice </a:t>
            </a:r>
            <a:r>
              <a:rPr lang="ro-RO" sz="2000" dirty="0">
                <a:latin typeface="Times New Roman" pitchFamily="18" charset="0"/>
                <a:cs typeface="Times New Roman" pitchFamily="18" charset="0"/>
              </a:rPr>
              <a:t>(dizolvare)</a:t>
            </a:r>
          </a:p>
          <a:p>
            <a:pPr algn="just"/>
            <a:r>
              <a:rPr lang="ro-RO" sz="2000" i="1" dirty="0">
                <a:latin typeface="Times New Roman" pitchFamily="18" charset="0"/>
                <a:cs typeface="Times New Roman" pitchFamily="18" charset="0"/>
              </a:rPr>
              <a:t>                             - chimice </a:t>
            </a:r>
            <a:r>
              <a:rPr lang="ro-RO" sz="2000" dirty="0">
                <a:latin typeface="Times New Roman" pitchFamily="18" charset="0"/>
                <a:cs typeface="Times New Roman" pitchFamily="18" charset="0"/>
              </a:rPr>
              <a:t>(hidroliză enzimatică)</a:t>
            </a:r>
          </a:p>
          <a:p>
            <a:pPr algn="just"/>
            <a:r>
              <a:rPr lang="ro-RO" sz="2000" dirty="0">
                <a:latin typeface="Times New Roman" pitchFamily="18" charset="0"/>
                <a:cs typeface="Times New Roman" pitchFamily="18" charset="0"/>
              </a:rPr>
              <a:t>Digestia intracelulară – protozoare, spongieri, celenterate</a:t>
            </a:r>
          </a:p>
          <a:p>
            <a:pPr algn="just"/>
            <a:r>
              <a:rPr lang="ro-RO" sz="2000" dirty="0">
                <a:latin typeface="Times New Roman" pitchFamily="18" charset="0"/>
                <a:cs typeface="Times New Roman" pitchFamily="18" charset="0"/>
              </a:rPr>
              <a:t>Particulele solide sunt înglobate prin </a:t>
            </a:r>
            <a:r>
              <a:rPr lang="ro-RO" sz="2000" b="1" dirty="0">
                <a:latin typeface="Times New Roman" pitchFamily="18" charset="0"/>
                <a:cs typeface="Times New Roman" pitchFamily="18" charset="0"/>
              </a:rPr>
              <a:t>fagocitoză</a:t>
            </a:r>
            <a:r>
              <a:rPr lang="ro-RO" sz="2000" dirty="0">
                <a:latin typeface="Times New Roman" pitchFamily="18" charset="0"/>
                <a:cs typeface="Times New Roman" pitchFamily="18" charset="0"/>
              </a:rPr>
              <a:t>, cele lichide prin </a:t>
            </a:r>
            <a:r>
              <a:rPr lang="ro-RO" sz="2000" b="1" dirty="0" err="1">
                <a:latin typeface="Times New Roman" pitchFamily="18" charset="0"/>
                <a:cs typeface="Times New Roman" pitchFamily="18" charset="0"/>
              </a:rPr>
              <a:t>pinocitoză</a:t>
            </a:r>
            <a:r>
              <a:rPr lang="ro-RO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o-RO" sz="2000" dirty="0">
                <a:latin typeface="Times New Roman" pitchFamily="18" charset="0"/>
                <a:cs typeface="Times New Roman" pitchFamily="18" charset="0"/>
              </a:rPr>
              <a:t>rezultând vezicule digestive care fuzionează cu </a:t>
            </a:r>
            <a:r>
              <a:rPr lang="ro-RO" sz="2000" dirty="0" err="1">
                <a:latin typeface="Times New Roman" pitchFamily="18" charset="0"/>
                <a:cs typeface="Times New Roman" pitchFamily="18" charset="0"/>
              </a:rPr>
              <a:t>lizozomii</a:t>
            </a:r>
            <a:r>
              <a:rPr lang="ro-RO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o-RO" sz="2000" dirty="0" err="1">
                <a:latin typeface="Times New Roman" pitchFamily="18" charset="0"/>
                <a:cs typeface="Times New Roman" pitchFamily="18" charset="0"/>
              </a:rPr>
              <a:t>hidrolizând</a:t>
            </a:r>
            <a:r>
              <a:rPr lang="ro-RO" sz="2000" dirty="0">
                <a:latin typeface="Times New Roman" pitchFamily="18" charset="0"/>
                <a:cs typeface="Times New Roman" pitchFamily="18" charset="0"/>
              </a:rPr>
              <a:t> particulele respective. </a:t>
            </a:r>
            <a:endParaRPr lang="en-US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1746" name="Picture 2" descr="http://www.rasfoiesc.com/files/biologie/432_poze/image01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00400" y="4419600"/>
            <a:ext cx="4267200" cy="2181226"/>
          </a:xfrm>
          <a:prstGeom prst="rect">
            <a:avLst/>
          </a:prstGeom>
          <a:noFill/>
        </p:spPr>
      </p:pic>
      <p:sp>
        <p:nvSpPr>
          <p:cNvPr id="6" name="CasetăText 5"/>
          <p:cNvSpPr txBox="1"/>
          <p:nvPr/>
        </p:nvSpPr>
        <p:spPr>
          <a:xfrm>
            <a:off x="7467600" y="6400800"/>
            <a:ext cx="16764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o-RO" sz="1400" i="1" dirty="0" err="1">
                <a:latin typeface="Times New Roman" pitchFamily="18" charset="0"/>
                <a:cs typeface="Times New Roman" pitchFamily="18" charset="0"/>
              </a:rPr>
              <a:t>www.rasfoiesc.com</a:t>
            </a:r>
            <a:endParaRPr lang="en-US" sz="1400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tăText 1"/>
          <p:cNvSpPr txBox="1"/>
          <p:nvPr/>
        </p:nvSpPr>
        <p:spPr>
          <a:xfrm>
            <a:off x="457200" y="838200"/>
            <a:ext cx="7391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o-RO" sz="2000" dirty="0">
                <a:latin typeface="Times New Roman" pitchFamily="18" charset="0"/>
                <a:cs typeface="Times New Roman" pitchFamily="18" charset="0"/>
              </a:rPr>
              <a:t>Organismele prezintă 3 funcții:</a:t>
            </a:r>
            <a:endParaRPr lang="en-US" sz="2000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4" name="Conector drept cu săgeată 3"/>
          <p:cNvCxnSpPr/>
          <p:nvPr/>
        </p:nvCxnSpPr>
        <p:spPr>
          <a:xfrm flipV="1">
            <a:off x="3886200" y="609600"/>
            <a:ext cx="1524000" cy="4572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CasetăText 4"/>
          <p:cNvSpPr txBox="1"/>
          <p:nvPr/>
        </p:nvSpPr>
        <p:spPr>
          <a:xfrm>
            <a:off x="5486400" y="381000"/>
            <a:ext cx="1524000" cy="400110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ro-RO" sz="2000" dirty="0">
                <a:latin typeface="Times New Roman" pitchFamily="18" charset="0"/>
                <a:cs typeface="Times New Roman" pitchFamily="18" charset="0"/>
              </a:rPr>
              <a:t>nutriție</a:t>
            </a:r>
            <a:endParaRPr lang="en-US" sz="2000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7" name="Conector drept cu săgeată 6"/>
          <p:cNvCxnSpPr/>
          <p:nvPr/>
        </p:nvCxnSpPr>
        <p:spPr>
          <a:xfrm>
            <a:off x="3962400" y="1066800"/>
            <a:ext cx="152400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CasetăText 7"/>
          <p:cNvSpPr txBox="1"/>
          <p:nvPr/>
        </p:nvSpPr>
        <p:spPr>
          <a:xfrm>
            <a:off x="5486400" y="914400"/>
            <a:ext cx="1524000" cy="400110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ro-RO" sz="2000" dirty="0">
                <a:latin typeface="Times New Roman" pitchFamily="18" charset="0"/>
                <a:cs typeface="Times New Roman" pitchFamily="18" charset="0"/>
              </a:rPr>
              <a:t>relație</a:t>
            </a:r>
            <a:endParaRPr lang="en-US" sz="2000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0" name="Conector drept cu săgeată 9"/>
          <p:cNvCxnSpPr/>
          <p:nvPr/>
        </p:nvCxnSpPr>
        <p:spPr>
          <a:xfrm>
            <a:off x="3886200" y="1066800"/>
            <a:ext cx="1524000" cy="4572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CasetăText 10"/>
          <p:cNvSpPr txBox="1"/>
          <p:nvPr/>
        </p:nvSpPr>
        <p:spPr>
          <a:xfrm>
            <a:off x="5486400" y="1447800"/>
            <a:ext cx="1524000" cy="400110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ro-RO" sz="2000" dirty="0">
                <a:latin typeface="Times New Roman" pitchFamily="18" charset="0"/>
                <a:cs typeface="Times New Roman" pitchFamily="18" charset="0"/>
              </a:rPr>
              <a:t>reproducere</a:t>
            </a:r>
            <a:endParaRPr lang="en-US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CasetăText 11"/>
          <p:cNvSpPr txBox="1"/>
          <p:nvPr/>
        </p:nvSpPr>
        <p:spPr>
          <a:xfrm>
            <a:off x="0" y="2133600"/>
            <a:ext cx="75438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o-RO" sz="2000" b="1" dirty="0">
                <a:latin typeface="Times New Roman" pitchFamily="18" charset="0"/>
                <a:cs typeface="Times New Roman" pitchFamily="18" charset="0"/>
              </a:rPr>
              <a:t>Nutriția</a:t>
            </a:r>
            <a:r>
              <a:rPr lang="ro-RO" sz="2000" dirty="0">
                <a:latin typeface="Times New Roman" pitchFamily="18" charset="0"/>
                <a:cs typeface="Times New Roman" pitchFamily="18" charset="0"/>
              </a:rPr>
              <a:t>,  prelucrarea și transportul substanțelor în organism .</a:t>
            </a:r>
          </a:p>
        </p:txBody>
      </p:sp>
      <p:sp>
        <p:nvSpPr>
          <p:cNvPr id="15" name="CasetăText 14"/>
          <p:cNvSpPr txBox="1"/>
          <p:nvPr/>
        </p:nvSpPr>
        <p:spPr>
          <a:xfrm>
            <a:off x="838200" y="3200400"/>
            <a:ext cx="990600" cy="400110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r>
              <a:rPr lang="ro-RO" sz="20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hrănire</a:t>
            </a:r>
            <a:endParaRPr lang="en-US" sz="20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CasetăText 17"/>
          <p:cNvSpPr txBox="1"/>
          <p:nvPr/>
        </p:nvSpPr>
        <p:spPr>
          <a:xfrm>
            <a:off x="2667000" y="3200400"/>
            <a:ext cx="1219200" cy="400110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r>
              <a:rPr lang="ro-RO" sz="20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respirație</a:t>
            </a:r>
            <a:endParaRPr lang="en-US" sz="20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CasetăText 20"/>
          <p:cNvSpPr txBox="1"/>
          <p:nvPr/>
        </p:nvSpPr>
        <p:spPr>
          <a:xfrm>
            <a:off x="4495800" y="3200400"/>
            <a:ext cx="1447800" cy="400110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r>
              <a:rPr lang="ro-RO" sz="20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circulație</a:t>
            </a:r>
            <a:endParaRPr lang="en-US" sz="20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CasetăText 21"/>
          <p:cNvSpPr txBox="1"/>
          <p:nvPr/>
        </p:nvSpPr>
        <p:spPr>
          <a:xfrm>
            <a:off x="6400800" y="3200400"/>
            <a:ext cx="1143000" cy="400110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r>
              <a:rPr lang="ro-RO" sz="20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excreție</a:t>
            </a:r>
            <a:endParaRPr lang="en-US" sz="20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24" name="Conector drept cu săgeată 23"/>
          <p:cNvCxnSpPr/>
          <p:nvPr/>
        </p:nvCxnSpPr>
        <p:spPr>
          <a:xfrm rot="16200000" flipH="1">
            <a:off x="914400" y="2819400"/>
            <a:ext cx="762000" cy="1524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Conector drept cu săgeată 25"/>
          <p:cNvCxnSpPr/>
          <p:nvPr/>
        </p:nvCxnSpPr>
        <p:spPr>
          <a:xfrm>
            <a:off x="1219200" y="2514600"/>
            <a:ext cx="2057400" cy="6858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Conector drept cu săgeată 27"/>
          <p:cNvCxnSpPr/>
          <p:nvPr/>
        </p:nvCxnSpPr>
        <p:spPr>
          <a:xfrm>
            <a:off x="1219200" y="2514600"/>
            <a:ext cx="3657600" cy="6858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Conector drept cu săgeată 29"/>
          <p:cNvCxnSpPr/>
          <p:nvPr/>
        </p:nvCxnSpPr>
        <p:spPr>
          <a:xfrm>
            <a:off x="1219200" y="2514600"/>
            <a:ext cx="5486400" cy="6858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CasetăText 30"/>
          <p:cNvSpPr txBox="1"/>
          <p:nvPr/>
        </p:nvSpPr>
        <p:spPr>
          <a:xfrm>
            <a:off x="304800" y="3962400"/>
            <a:ext cx="82296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o-RO" sz="2000" b="1" i="1" dirty="0">
                <a:latin typeface="Times New Roman" pitchFamily="18" charset="0"/>
                <a:cs typeface="Times New Roman" pitchFamily="18" charset="0"/>
              </a:rPr>
              <a:t>În funcție de sursa de carbon:</a:t>
            </a:r>
            <a:endParaRPr lang="ro-RO" sz="2000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buFont typeface="Arial" pitchFamily="34" charset="0"/>
              <a:buChar char="•"/>
            </a:pPr>
            <a:r>
              <a:rPr lang="ro-RO" sz="2000" dirty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o-RO" sz="2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nutriție autotrofă</a:t>
            </a:r>
            <a:r>
              <a:rPr lang="ro-RO" sz="2000" dirty="0">
                <a:latin typeface="Times New Roman" pitchFamily="18" charset="0"/>
                <a:cs typeface="Times New Roman" pitchFamily="18" charset="0"/>
              </a:rPr>
              <a:t>, carbonul este preluat din substanțe anorganice (</a:t>
            </a:r>
            <a:r>
              <a:rPr lang="ro-RO" sz="2400" dirty="0">
                <a:latin typeface="Times New Roman" pitchFamily="18" charset="0"/>
                <a:cs typeface="Times New Roman" pitchFamily="18" charset="0"/>
              </a:rPr>
              <a:t>CO</a:t>
            </a:r>
            <a:r>
              <a:rPr lang="ro-RO" sz="1600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o-RO" sz="2000" dirty="0"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pPr algn="just">
              <a:buFont typeface="Arial" pitchFamily="34" charset="0"/>
              <a:buChar char="•"/>
            </a:pPr>
            <a:r>
              <a:rPr lang="ro-RO" sz="2000" dirty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o-RO" sz="2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nutriție heterotrofă</a:t>
            </a:r>
            <a:r>
              <a:rPr lang="ro-RO" sz="2000" dirty="0">
                <a:latin typeface="Times New Roman" pitchFamily="18" charset="0"/>
                <a:cs typeface="Times New Roman" pitchFamily="18" charset="0"/>
              </a:rPr>
              <a:t>, sursa de carbon o reprezintă substanțele organice produse de alte organisme</a:t>
            </a:r>
            <a:endParaRPr lang="en-US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2" name="CasetăText 31"/>
          <p:cNvSpPr txBox="1"/>
          <p:nvPr/>
        </p:nvSpPr>
        <p:spPr>
          <a:xfrm>
            <a:off x="228600" y="5334000"/>
            <a:ext cx="85344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o-RO" sz="2000" b="1" i="1" dirty="0">
                <a:latin typeface="Times New Roman" pitchFamily="18" charset="0"/>
                <a:cs typeface="Times New Roman" pitchFamily="18" charset="0"/>
              </a:rPr>
              <a:t>După sursa de energie, nutriția autotrofă:</a:t>
            </a:r>
          </a:p>
          <a:p>
            <a:pPr algn="just">
              <a:buFont typeface="Arial" pitchFamily="34" charset="0"/>
              <a:buChar char="•"/>
            </a:pPr>
            <a:r>
              <a:rPr lang="ro-RO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o-RO" sz="2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fotosinteza</a:t>
            </a:r>
            <a:r>
              <a:rPr lang="ro-RO" sz="2000" dirty="0">
                <a:latin typeface="Times New Roman" pitchFamily="18" charset="0"/>
                <a:cs typeface="Times New Roman" pitchFamily="18" charset="0"/>
              </a:rPr>
              <a:t>, utilizează energie luminoasă</a:t>
            </a:r>
          </a:p>
          <a:p>
            <a:pPr algn="just">
              <a:buFont typeface="Arial" pitchFamily="34" charset="0"/>
              <a:buChar char="•"/>
            </a:pPr>
            <a:r>
              <a:rPr lang="ro-RO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o-RO" sz="2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chemosinteza</a:t>
            </a:r>
            <a:r>
              <a:rPr lang="ro-RO" sz="2000" dirty="0">
                <a:latin typeface="Times New Roman" pitchFamily="18" charset="0"/>
                <a:cs typeface="Times New Roman" pitchFamily="18" charset="0"/>
              </a:rPr>
              <a:t>, utilizează energie eliberată din oxidarea substanțelor minerale </a:t>
            </a:r>
            <a:endParaRPr lang="en-US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AutoShape 2" descr="data:image/jpeg;base64,/9j/4AAQSkZJRgABAQAAAQABAAD/2wCEAAkGBxISEBIRDxEQExUVExUTExgUEBQSEhYVGBUYFxUSExMYHCggGBwlGxYYITQhJSorLi4uFyAzOD8sNygtLisBCgoKDg0OGxAQGzAkICQ3LDIyNjgvMi8uLiwyLy80Ny84NS0tMDcvMjA1LDYsLC8sNDQ0LDY0LCwsLDYsLCwsLP/AABEIAL8BBwMBEQACEQEDEQH/xAAbAAEAAgMBAQAAAAAAAAAAAAAABAUCAwYHAf/EAEMQAAICAQMCBAQBBwoDCQAAAAECAAMRBBIhEzEFIkFRBhQyYYEHI1JxkZPTFjNCQ1NUYpWh0STh8BdjcpKUscHS8f/EABsBAQACAwEBAAAAAAAAAAAAAAAFBgIDBAEH/8QAOBEBAAEDAQYDBwIFAwUAAAAAAAECAxEEBRIhMUFRYYGhEyJxkcHR8AaxFCNS4fEyQoIVFjNTYv/aAAwDAQACEQMRAD8A9xgICAgICAgICAgICAgICAgICAgICAgICAgICAgICAgICAgICBgbADgnmctetsUXos11RFU4mInrmZjh48OTLdmYyx1Fu1c+vpObau0I0Wnm5/unhHx/tz9HtFG9ODT27lz6+s92Xr6dZp4uZ97rHaf784K6d2cM1sBJAOcd502tZZu3KrduqJmnnjoxmmYjMsp0vCAgICAgICAgICAgICAgICAgICAgICAgICAgIGt7lBwTicOo2npdPXuXa8T8J+zKKKp4wg61wWBBzx/8mUX9RauzqdTTXZqzG7EeeZdVmmYp4tDMT3PaQ12/duxEV1TOOWejZERHIDEcA94ov3aKJopqmInnHcxEpGisCk5OO0sH6b1tjS13JvVbuYjHq1XqZqxhOS0Hscy6abaGm1NU02at7HhP2c00TTzZztYkBAQEBAQEBAQEBAQEBAQEBAQEBAQEBAQEBAja9AVz6iVr9T6Wi5pouzMRVT6xPT6t1mrE4V0+fOsgICBZaJMLn35n0f8ATulos6OK4mJmrjP28uvjlx3qs1JEn2ogICAgICAgICAgICAgICAgICAgICAgICAgJ5OccBW6tGzluR7+n/KfOduaTXU3Juaid6npMco8MdPPn3l2WqqcYhHkA2kBAQJWjR85HA+/Y/hLLsDS6+a4uWZ3aJ5zPKceGeP075abtVPKVhPoLkICAgICAgICAgQKvGtMzmtNRSzhthUWKWDYztIzwcEcfeBNVwSQCCVOG+xwDg/gQfxgZQNT6lAnUZ1CYzuLALj3zA2kwMKLldVdGVlYBlZSCrAjIYEdwRAzgICAgICAgICAgIEPXMThQD7niU/9TX7tyadPbpmY5zwnyj6/Ls6LMRHGUIj3lLroqonFUYl0PkxekBAn6Bzjac+4l7/S+pr9lNiuJxHGnhOMTz+/m5b0RnKXLW0EBAQEBAQEBAQOX02uqNniCHztZqB00A3NZ/wmnTyg8cOrDdwBtOSMEgNei11461V15ArvSs2pWpKKNLQwUblO4Nb1RvYHnK8HGAw1fiVosHU1V1Ofl+sq1UstBYkBV3VlmFnG7JPTHmO0cgI3iXiNlmhBtsc504byafqfMW+YWp01UspXAYbcEHk5CkQOk8Y1DDpgO1VbZ32BA7AjaUr2spxv5GSPTaMMymBz/wAP6q/bokFvSQafTr020zI1pwVt/Nsu9duBgggDOTuHcO0gICAgICAgICAgICBX6ysl+ATkCUL9Q6O5d2hEWqZqmqmJ/ePo6rVURRxa7dMVGT/+SO1uxNTpLEXrmPGI44+P7fLjxZ03IqnEFenLDImOj2LqNXp5vWuk4xyz8Pz14FVyKZxLfoUwWBHtJz9M6eu1eu0XacTiOceMtV6cxGE2XSIw5yBEo8Tpd+mlqM+GbaGG7apUMwHqAWUZ7eYQJcBAQEBAQEBAQPhMDVo9Ulta21ncjgMpwRkHscHmBugICAgICAgICAgICAgICAjA+MoIwZqvWaL1ubdyMxL2JxOYEXAAHpFizTZt026OURgmczlr667+nnzbdwGCMjODg+uPX2yPcTa8bYGnVkdN9wLDY2Qv1EYOQPvAotJc2CaFNpSlgjWUhLaiSh6B4G7OM4GMdIZySDA163xC1a1VHuYPctddvTAbGx3ffis4A2FQQnLFV4zuARPCvE9VdQ9ptcWCjTt0/l9ipY9Q62VYbjtbcdueMYOYHReBs5q/OW9Y7jh+ma8j04Pf9YxAsICAgICBzzGxPmX26t7QtxAV26TKNxpWsNmsORtGVGc/VAq/CKLzeKrW14qFthTm5Vas0Usu+4s1mOqLcBnDDO0gAhYE/wAL02oRGSrqBxVYH6xbp9X+qFQPl2jkEqMEYzk8wNGoouZqFVtctBvO/wA9nW2mi8Wb3GXWvqtWF5BByVwoQgL/AMDtdtNSbQ4fYA+9Sr7hwcg/cfjAnQEBAQEBAQEBAQEBAQEBAQNGr0q2AA5BU7kYcMjDsyn9RIx2IJByCRA1aPUtk1WgCwZPH02KP6xP2jKnlTxyMMwTICAgICAgICAgICAgYPaoKqSAWJCj1OBk/wCggZwEBAQEBAQEBAQEBAQEBAQEBAQNGr0q2AA5BB3Iw4ZG5AZT6HBI9iCQcgkQNek1LZ6VoAsAJ4+mxQQOont3GV/ok45GGIS4CAgICAgICAgIEfV6oIBwWZuEUfUx9h7D3J4EDHSaUgl7CGsYYJH0qO+xB6D/AFPc+mAlQEBAQEBAQEBAQEBAQEBAQEBAQECJ4joFuC5LKyOLK2U4ZHAI3D0PDMCDkEMQe8DkvjP8odXhi116kBtQzqNqHy9IthtSR3VcA+TvuGASPNA7dWyAR68wPsBAQEDGuwMoZSGUgFSDkEHkEEdxAygIEDU+LVrvVTvdHSs1ry++wAopHoCGznsAGJ4U4DPQaMrl7G32NnJ9FBOenX7KP2nHMCZAQEDQNWnV6WfPs34/w5xn/r3EDfAQEBAQEBAQEBAQEBAQEBAQEDk/in8nXh3iDNZqKSLW721sUsztCgk9mwFGAQRxAvfAfDfltNTpg5sFKCpGIAbprxWGxwSECgnjJBOBnECfAQEBA8o8G8as0rudOQ9PVuKVFyKShsbYaiAdgxtI2gjHpzmV6raldnU1RPvU5/MKrXtm5Y1ddNXvUZny+Drq/jrTYG5NQp9R0w2PtkHBklG09LMZ3/SUvTtjRzGd/HlP2PAviFtTrrVUEU/LqUVh59yOd1nHbcLANvP82D6kDbp9XRfqqijlGOPfOfs3aTXW9TVXFvlTjj3zn7PP/hj4W8Tfxe7xdnr0NdlzAC6sl7anKqiGksCpfyDlg2707A9Tte0wEBA+McDPf9XeByKpq+t86a2A+YKdAUr1+hjpZN/V27DtF+3bndhM+sD74It+12r67FdRrg5suLCytb9QtVVZLHYwcJzjgKR6iBY/DCXKbhctoUlGr3/TyuGVQXdhyOdzHk5HBAAXsBAQEBAQEBAQEBAQEBAQEDmPif4lu0tqImnrsVk3BmvavzA4ZcCtgcDB7+s49ZrI01MVTTM5cGv18aOmKqqZmJ7dFbR8fPn87pFxjjp6je2fuHRRjv6+04qNtWZn3qZhH0fqHTzPvUzHqi3/ABlqBqGekq9BZD07atjqoGHWt1bg5yctuB4Hl7lc2xbouYp96n1j58/R5e29aovRFPvUd4zExPnz9HT3/E9XyluqpBt6Yy1f0WZyMoQ3Y88HsffHMlKb1uqj2lM5hNUai1Xb9rTVE088/n7c1pp9Ql1Qep8q6nay4yPTOGHBB9COCMETZExMZhtpqiqMxOYl538TJrayK9Ze9qOCFZQK6rMZJVkUDDY52nORnlgDiE2pd1VvlPuz2jHz5q5tq9rbMZpq9ye0Ynz4z845qWVxUyB0HwHaF1uD3el1X9YZGP8AoJPbDqjNdPXhP7/dZ/03XGblHXhPyz91t+UfWI2n+U3KWsZGde5WtX3Bj7ZdAOe+Gx2yJPX6uNPbzE+9PJMbT10aWzMxPvTy+/l+7ovA9Z1tNTae71qx7DnHPA+87KKoqpiqOrvoriumKo68U6ZMiAgIGrT6ZKxtrREGScKoUZPc4HrA2wEBAQEBAQEBAQEBAQEBAQECD43pKraHW9WZQN3kRnsBA4atVBYsPTAPtzMK7dNymaaozEsLlqm7TNFcZiXkQvQu6q4IDYUkKjMMDkoGO3kkd/TPGcCoazS+xr9yKt3vMTHlyhQ9oaL2FyfZxVud5iY49uMQ2ziRzVfp1cEMPqUqcEqdp5xuHOM8/rAM22r1y1PuThus6i7ZnNurH1WXhfjF+mOaHG0kFkcbq29zxyrY43A+2Q2MTs0e0rmnjdxmn9vgkNn7Xu6WNyY3qe3WPh+fJY/EfxN81UtS0FMWK5ZnU4AzkKF9T29OCZ3a3alm7ZmimJzKS2htnT39PVboicz3jkoZAKuQMHrBKkjlTlSCQynBGVYcg4JH4zZbu125zROJbbV65aq3rdUxPg+N5QSASxPA7s7thVHuzMdqj1JwJnRFeouxTM5meDZbi5q79NNUzM1TEZ5/mOb1T4Ysp+XFOnuS4afFDsrBgLFRWZcjjOHH6s475l2opimmKY6PolumKaYpjlHD5LaZMyB518X+P+O1X1ppfD6+g1qK1tbHU2bTZ6pgdPyKdxKsBu75gdp83qP7sP36/wC0B83qP7sP36/7QHzeo/uw/fr/ALQJtDMVBddp9Ru3Y/Ed4GyAgICAgICAgICAgICAgICBR/FHgT6xFrF611870NC27z6ZYsCuP8OO5zkcTC5Rv0zTmYz25td237SiaMzGe3P1iXG+JfC+qpBbYLlHc05Zx356RG5u39HJ5HHfFdvbFuU8bc73pKqaj9PXaYzaq3vDlP2UqsD2OZD10VUTu1RiUDct126t2uJifFlMWBAQEBA12aPqlF2s7BwyKCRlxyCcHGB3yeFxuOMZHTpKbtVzdtc59Pt+Q7NDTfru7tj/AFT17R3z0/I6vSPC7NH4fpkS7Uaaoscuz3Ige3aAxyxGeFAH2Ue0uNm1TZoiinlC/wCm09Nm3FuiOEfmfNrt+PvDlJHzDNj1TT6i1D91sSsqw+4JE9m7RHDMOn2VfaWP/aD4d/bW/wDo9V/Cj21v+qD2VfaUd/yjaTJ2pqWHoRUoBHuAzBh+IBmM6i1HVl/D3OzJPyjaDaWsa+rHPm09j8AZJzUHA/HE9i/bnlLybNyOcOtVgQCOxGRNrU+wEBAQEBAQEBAQEBAQEBAQECo8T+JtJRxbeM/o1q99mOeTXUGYDjvjHb3E1XL1u3/rqiPNpu6i1a/8lUR8ZUWr+PO/Q07fY2uq+vPlTdxj7yOu7YsU/wCnNXpHr9kVe2/pqOFGavSPX7In8utR/YUfvX/+s0f9co/on5uX/uSj/wBc/P8AsoPGPFTfcbbRVWSirtU+xY7ixxknOO3oJHa7WTq5pxTjGfFFbS2hOumndoxFOfHnhHkciSB8BgfYCBWa/Q2PaGDKEKbGyCxX6tzBNwDhsqCpI4X17ST0GptW43a5mM9fDt+d1k2FtXT6Omqi5Txmc73PHDl3dP4V8D6S1Q+n16ebAwNOtb54OxkLBlbkeUgHmWCjTWq4zTVmPjC529dvxvUYmPD/ACs0/JmuRu1bkZ5xSobHrgkkA/gZlGkt+LKdXX4JP/Zppv7xrP8AzUfwZn/DWu37sf4i53/ZIq/JxoAPOuosb1Y6u+sn28tTogwOOFHbnJyZlFm3HDDH29zuyb8nHhpBBpuIPB/47Wdv3s99lR2g9tc7urRQAAOwGBNjU+wK7wnxzTapd2mvqtHrtcFgcZ2sndWweQQCPWBYwEBAQEBAQEBAQEBAQECB4n4zp9OPz9qIcZC8s5/8KLlmP2AmFdyiiM1ThruXaLcZrmIjxea+N65b7zalS1DbsAAAZgCSGsxxnk8emZVtpayjUVRFEcIzx7qXtfaFvVVxFuOFOePf+3ZCkYhyBW6/RdS+ospKBLA5xWVO414rYN5iCFPYe33nTau7lurE8cxjn48fV12b3s7NWJ4zMY554Z4xjh16tSV6ghd5s4sqJwaecE9TZ/3XIIz5+DMpqsxM7uOU9/L/AJd8cGyarETO7jjFX9Xln/67491lT8zxu3fVXu/msept24/q/pC5BfvnHceVew6ePfy8+/Tt2Y1/w3TtPfy/5c8/7e2eU6dP81uG4XKvlBz8rk5awM3lPopRv1qcexzr9hjhjPH+rw7+cfv3jZc/hscMTPH+vtGI4+OY8+PeM6BqFpVNtu4VryGoLZCrlDuONxYN5uVwR6zOqrTVZ5Z3p4+9jHwxy9c+DOurSVZ4Rmap4+9jHwiOXXnE54cm7RG8FOoLTncrbhp+ByVsJRhg542gHjB75xru06f2czTMb2eWKuXxn64+WGu9TpZtTVRVG9nhERVjGI6z9cdemFlONHtNtWWUkZUA7gqKbPtsLED34JHfuJ16Su1TX/NmqI7xPKfzs7tDcs01/wA6aojpNM8p7/44vT/g21DpQqah9RtdhusVltXJLdNwxzxnA/w7cZHJt9mumuiJoq3o7r5p7lFy3E0Vb0d/zqvZtbldqvBarHLs2qBOMhNbqqk4AHCJYFXt6D79zA1fyep/T1n+Y63+NAfyep/T1n+Y63+NAfyep/T1n+Y63+NA4X4e/ItpKH6uov1Fzkk+SxqF5LZGVO8ggj+l6feB6bTWFVVGcKABuZnbAGOWYksfuTkwM4CAgICAgICAgICAgfCfeB5t8X+Lpqbl6Q8tQZd/9oTtyV/wjbgH15I4wTXNr6yi5/Jp44njP0VPbuvt3f5FHHE5mfHt68VHINW3xmAGSQAO5JwPxMRGeEPYiZnEPiMCMggg9iDkftnsxMTiSYmJxLHrr7/0tuTwN36OTwT9pn7G5u72Jw2+wu7m/uzju2TW0kBAQEBAl+C+GWaq5qa3rr21h9zh2LZYghVAAOMDJ3ZG4cGSeg2fTqYmZqxjp1+KY2ZsunWUzVNeMdOvxWj/AArr6LBbR0rChUg13NVa4BBKGtgFKZ7qbMEAnvgSTs7OvaeretV8O08p/OiZ0+ytRpK96xczHaeU/HGfKcO98L1TW012WVtU7L563+pG7Mp98EHkcHuMgyZT8MNXqX3iqkLvK7yXzsVc4zgcsSeMD7k9gCFZp/H2F2y/5YJiw9Su7eMoaFXK48u5rm4JyNoHPeBaP4pSM5tQYc1nnswxlT7YyP2iBu+aTeK967yNwXPJH/X/ALQIdPj2mdSyX1sBt5Bz9YJTGO+QCRj0GYFijAgEEEEZBByCD2IMD7AQEBAQEBAQEBAQECJ4vpGu091SP02etkV8E7SwIDYBBOP1ieTGYw8qjMTDldH8BY/n9QSPQVVivjHuxb/SRVrY9imc1zNX54ISzsDT0TmuZq9P2avHfg3YKBohYzNdsuNlm5RWa7D1GH9HDKg8o5z2yczPUbLs10RTbiKZjr4dfj5/PDZqti6e5bim3TFMx18M8fj4Z8OOFx4R8IUUsHctc4OVL8Ip9xWOCfuc4wMYm/T6GzY40Rx7zzdOl2bp9Nxop4954z/byVH8krtRqr7rxXp0ZyEFW1rLFRiqO/GFzWFOck5OPLt513tBTfu792eEcoj6y06jZdOpv+0vTwjhER9Z+3zdXo/B9PVWaqqKlRvrGwHeSNpawnl2I7s2SfWd1NNNMYiMQk6aKaY3aYxDy7xbQ/L6vUUqcoG3p9IVA+W6KgdgowAMYAKgZxKxti1bt3YmjhM84+vn+c1O29Ys270Tb4TMZmPr5/TPVokSgiBb/BXhFequ1S6lXYVpQa9ttlQG83Bj+bcFvoX6u2OO/Ni2RYs12ZqqpiZz1jPTx+i2bC01i5YqqqoiZz1jPSO8ePTzQvF9D8vqLaCT5SHTJyTU+dhz3PIZefVD37mP2pp6bN73YxEx/lFba0tOnv8AuU4pmMx9f8R4IsjUQwsUY8wHHPI7Y9R95stV3Kav5czE+DbZuXKK/wCVMxM8OHN2vwaPEUCG1GbTtjjUagtrEychwCG3L5skPYGABwOApuGko1FNP8+qJnw/I/Oq/aKjVUUY1NUTPh9eXpHm7SdbtQ9XpWLCyplWwDb5lLoy5zhlBB78ggiBUP8ADlhsZzbUOototC0keZ1oVTX5+ABp1yDnO48jiBsp8EuW1r+vWbGZ+9J2BLEoVlC78kg6dcEnsTnPeBLt8KJckONpsW4gqd3VUKF82eE8oyMZ784MCuXwLVFFR9TSR1Fss202qbDizerN1s7ctXhewWrYdynAC28B0B0+lo07MrGmpKtypsUhFCghMnbwO2YE+AgICAgICAgICAgICAgICAgIHkfivhj6Z667bercajbqmAAQ22MCOmBz3FpOcfWmMDgVra9i3bxVHGqqZny/OXmqG3dNatYqjM11TMz8Pzl5oshVeYWWBQCxxkhR7lmOFUD1JJAAHvM6LdVyrdpjMs7dqu7Vu0RmXV/k3bGp1asGVujpTtdWRsb9SNwVgCRnjMtGybNdqzMVxic/SFz2HYuWbFVNymYnP0hf+O/C1eqvruZ3TahrsCgZsUEmsbj9O1mY8d95+2Ou/pLV+Ym5GcO/U6GzqZpm7GcKbxf4IKru0js5HdLXHI9Sj7fq9geD7jvODU7ItVxm17s+n5+YRmr2DZuU5s+7Pzifzv6OV0tBe+irYSx1NKujDB2rYj2qyt6dIMSD3X3zIvQ2K6NZTTXTxjj6c0Ls3TXLevoouU8YzPpPH58pexS2LwQEBAQEBAQEBAQEBAQEBAQEBAQEBAQEBAQPMPiPwbU1Pbqb+lts1TKAhJIrIPSsdjjBwqoUAPJzn0kBtXRTMVX855cMdFY21s6ZirU72Z4cMdOX5+ypRCzKqgszMFUDuWY4A/5+gyZCWbNV6uKKecq5p7Fd+5FujnLqfB/hHVV36e6xqNquXdQz70AVgoDbcOTu5+nbjgvnMsmj2X/D1xc3szxzw/P7+C3aDY38LcpuzXmYznhw4/b18HdGsbg2BuAIBwMgHBIB9iQP2CSycZQECBqfCKbL6tSy/nas7GBwSCrLhv0gA7YB7Fj7zGaKZqirHGGE26ZqiuY4x1T5kzICAgICAgICAgICAgICAgICAgICAgICAgIFZ8SeHnUaW2pMbiuUz23qQyjPpkjGfTM13bcXKJonrGGq9ai7bqtz1iY7uf8AhD4bsS1dTf5MKwSsjzgnA3uwbA43Dbg9859BH7N0E6eJrr/1T6QitkbMnSxNdyfenh4RDs5KJogICAgICAgICAgICAgICAgICAgICAgICAgICAgICAgICAgICAgICAgICAgICAgICAgICAgICAgICAgICAgICAgICAgICAgICAgICAgICAgICAgIH/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436" name="AutoShape 4" descr="data:image/jpeg;base64,/9j/4AAQSkZJRgABAQAAAQABAAD/2wCEAAkGBxISEBIRDxEQExUVExUTExgUEBQSEhYVGBUYFxUSExMYHCggGBwlGxYYITQhJSorLi4uFyAzOD8sNygtLisBCgoKDg0OGxAQGzAkICQ3LDIyNjgvMi8uLiwyLy80Ny84NS0tMDcvMjA1LDYsLC8sNDQ0LDY0LCwsLDYsLCwsLP/AABEIAL8BBwMBEQACEQEDEQH/xAAbAAEAAgMBAQAAAAAAAAAAAAAABAUCAwYHAf/EAEMQAAICAQMCBAQBBwoDCQAAAAECAAMRBBIhEzEFIkFRBhQyYYEHI1JxkZPTFjNCQ1NUYpWh0STh8BdjcpKUscHS8f/EABsBAQACAwEBAAAAAAAAAAAAAAAFBgIDBAEH/8QAOBEBAAEDAQYDBwIFAwUAAAAAAAECAxEEBRIhMUFRYYGhEyJxkcHR8AaxFCNS4fEyQoIVFjNTYv/aAAwDAQACEQMRAD8A9xgICAgICAgICAgICAgICAgICAgICAgICAgICAgICAgICAgICBgbADgnmctetsUXos11RFU4mInrmZjh48OTLdmYyx1Fu1c+vpObau0I0Wnm5/unhHx/tz9HtFG9ODT27lz6+s92Xr6dZp4uZ97rHaf784K6d2cM1sBJAOcd502tZZu3KrduqJmnnjoxmmYjMsp0vCAgICAgICAgICAgICAgICAgICAgICAgICAgIGt7lBwTicOo2npdPXuXa8T8J+zKKKp4wg61wWBBzx/8mUX9RauzqdTTXZqzG7EeeZdVmmYp4tDMT3PaQ12/duxEV1TOOWejZERHIDEcA94ov3aKJopqmInnHcxEpGisCk5OO0sH6b1tjS13JvVbuYjHq1XqZqxhOS0Hscy6abaGm1NU02at7HhP2c00TTzZztYkBAQEBAQEBAQEBAQEBAQEBAQEBAQEBAQEBAja9AVz6iVr9T6Wi5pouzMRVT6xPT6t1mrE4V0+fOsgICBZaJMLn35n0f8ATulos6OK4mJmrjP28uvjlx3qs1JEn2ogICAgICAgICAgICAgICAgICAgICAgICAgJ5OccBW6tGzluR7+n/KfOduaTXU3Juaid6npMco8MdPPn3l2WqqcYhHkA2kBAQJWjR85HA+/Y/hLLsDS6+a4uWZ3aJ5zPKceGeP075abtVPKVhPoLkICAgICAgICAgQKvGtMzmtNRSzhthUWKWDYztIzwcEcfeBNVwSQCCVOG+xwDg/gQfxgZQNT6lAnUZ1CYzuLALj3zA2kwMKLldVdGVlYBlZSCrAjIYEdwRAzgICAgICAgICAgIEPXMThQD7niU/9TX7tyadPbpmY5zwnyj6/Ls6LMRHGUIj3lLroqonFUYl0PkxekBAn6Bzjac+4l7/S+pr9lNiuJxHGnhOMTz+/m5b0RnKXLW0EBAQEBAQEBAQOX02uqNniCHztZqB00A3NZ/wmnTyg8cOrDdwBtOSMEgNei11461V15ArvSs2pWpKKNLQwUblO4Nb1RvYHnK8HGAw1fiVosHU1V1Ofl+sq1UstBYkBV3VlmFnG7JPTHmO0cgI3iXiNlmhBtsc504byafqfMW+YWp01UspXAYbcEHk5CkQOk8Y1DDpgO1VbZ32BA7AjaUr2spxv5GSPTaMMymBz/wAP6q/bokFvSQafTr020zI1pwVt/Nsu9duBgggDOTuHcO0gICAgICAgICAgICBX6ysl+ATkCUL9Q6O5d2hEWqZqmqmJ/ePo6rVURRxa7dMVGT/+SO1uxNTpLEXrmPGI44+P7fLjxZ03IqnEFenLDImOj2LqNXp5vWuk4xyz8Pz14FVyKZxLfoUwWBHtJz9M6eu1eu0XacTiOceMtV6cxGE2XSIw5yBEo8Tpd+mlqM+GbaGG7apUMwHqAWUZ7eYQJcBAQEBAQEBAQPhMDVo9Ulta21ncjgMpwRkHscHmBugICAgICAgICAgICAgICAjA+MoIwZqvWaL1ubdyMxL2JxOYEXAAHpFizTZt026OURgmczlr667+nnzbdwGCMjODg+uPX2yPcTa8bYGnVkdN9wLDY2Qv1EYOQPvAotJc2CaFNpSlgjWUhLaiSh6B4G7OM4GMdIZySDA163xC1a1VHuYPctddvTAbGx3ffis4A2FQQnLFV4zuARPCvE9VdQ9ptcWCjTt0/l9ipY9Q62VYbjtbcdueMYOYHReBs5q/OW9Y7jh+ma8j04Pf9YxAsICAgICBzzGxPmX26t7QtxAV26TKNxpWsNmsORtGVGc/VAq/CKLzeKrW14qFthTm5Vas0Usu+4s1mOqLcBnDDO0gAhYE/wAL02oRGSrqBxVYH6xbp9X+qFQPl2jkEqMEYzk8wNGoouZqFVtctBvO/wA9nW2mi8Wb3GXWvqtWF5BByVwoQgL/AMDtdtNSbQ4fYA+9Sr7hwcg/cfjAnQEBAQEBAQEBAQEBAQEBAQNGr0q2AA5BU7kYcMjDsyn9RIx2IJByCRA1aPUtk1WgCwZPH02KP6xP2jKnlTxyMMwTICAgICAgICAgICAgYPaoKqSAWJCj1OBk/wCggZwEBAQEBAQEBAQEBAQEBAQEBAQNGr0q2AA5BB3Iw4ZG5AZT6HBI9iCQcgkQNek1LZ6VoAsAJ4+mxQQOont3GV/ok45GGIS4CAgICAgICAgIEfV6oIBwWZuEUfUx9h7D3J4EDHSaUgl7CGsYYJH0qO+xB6D/AFPc+mAlQEBAQEBAQEBAQEBAQEBAQEBAQECJ4joFuC5LKyOLK2U4ZHAI3D0PDMCDkEMQe8DkvjP8odXhi116kBtQzqNqHy9IthtSR3VcA+TvuGASPNA7dWyAR68wPsBAQEDGuwMoZSGUgFSDkEHkEEdxAygIEDU+LVrvVTvdHSs1ry++wAopHoCGznsAGJ4U4DPQaMrl7G32NnJ9FBOenX7KP2nHMCZAQEDQNWnV6WfPs34/w5xn/r3EDfAQEBAQEBAQEBAQEBAQEBAQEDk/in8nXh3iDNZqKSLW721sUsztCgk9mwFGAQRxAvfAfDfltNTpg5sFKCpGIAbprxWGxwSECgnjJBOBnECfAQEBA8o8G8as0rudOQ9PVuKVFyKShsbYaiAdgxtI2gjHpzmV6raldnU1RPvU5/MKrXtm5Y1ddNXvUZny+Drq/jrTYG5NQp9R0w2PtkHBklG09LMZ3/SUvTtjRzGd/HlP2PAviFtTrrVUEU/LqUVh59yOd1nHbcLANvP82D6kDbp9XRfqqijlGOPfOfs3aTXW9TVXFvlTjj3zn7PP/hj4W8Tfxe7xdnr0NdlzAC6sl7anKqiGksCpfyDlg2707A9Tte0wEBA+McDPf9XeByKpq+t86a2A+YKdAUr1+hjpZN/V27DtF+3bndhM+sD74It+12r67FdRrg5suLCytb9QtVVZLHYwcJzjgKR6iBY/DCXKbhctoUlGr3/TyuGVQXdhyOdzHk5HBAAXsBAQEBAQEBAQEBAQEBAQEDmPif4lu0tqImnrsVk3BmvavzA4ZcCtgcDB7+s49ZrI01MVTTM5cGv18aOmKqqZmJ7dFbR8fPn87pFxjjp6je2fuHRRjv6+04qNtWZn3qZhH0fqHTzPvUzHqi3/ABlqBqGekq9BZD07atjqoGHWt1bg5yctuB4Hl7lc2xbouYp96n1j58/R5e29aovRFPvUd4zExPnz9HT3/E9XyluqpBt6Yy1f0WZyMoQ3Y88HsffHMlKb1uqj2lM5hNUai1Xb9rTVE088/n7c1pp9Ql1Qep8q6nay4yPTOGHBB9COCMETZExMZhtpqiqMxOYl538TJrayK9Ze9qOCFZQK6rMZJVkUDDY52nORnlgDiE2pd1VvlPuz2jHz5q5tq9rbMZpq9ye0Ynz4z845qWVxUyB0HwHaF1uD3el1X9YZGP8AoJPbDqjNdPXhP7/dZ/03XGblHXhPyz91t+UfWI2n+U3KWsZGde5WtX3Bj7ZdAOe+Gx2yJPX6uNPbzE+9PJMbT10aWzMxPvTy+/l+7ovA9Z1tNTae71qx7DnHPA+87KKoqpiqOrvoriumKo68U6ZMiAgIGrT6ZKxtrREGScKoUZPc4HrA2wEBAQEBAQEBAQEBAQEBAQECD43pKraHW9WZQN3kRnsBA4atVBYsPTAPtzMK7dNymaaozEsLlqm7TNFcZiXkQvQu6q4IDYUkKjMMDkoGO3kkd/TPGcCoazS+xr9yKt3vMTHlyhQ9oaL2FyfZxVud5iY49uMQ2ziRzVfp1cEMPqUqcEqdp5xuHOM8/rAM22r1y1PuThus6i7ZnNurH1WXhfjF+mOaHG0kFkcbq29zxyrY43A+2Q2MTs0e0rmnjdxmn9vgkNn7Xu6WNyY3qe3WPh+fJY/EfxN81UtS0FMWK5ZnU4AzkKF9T29OCZ3a3alm7ZmimJzKS2htnT39PVboicz3jkoZAKuQMHrBKkjlTlSCQynBGVYcg4JH4zZbu125zROJbbV65aq3rdUxPg+N5QSASxPA7s7thVHuzMdqj1JwJnRFeouxTM5meDZbi5q79NNUzM1TEZ5/mOb1T4Ysp+XFOnuS4afFDsrBgLFRWZcjjOHH6s475l2opimmKY6PolumKaYpjlHD5LaZMyB518X+P+O1X1ppfD6+g1qK1tbHU2bTZ6pgdPyKdxKsBu75gdp83qP7sP36/wC0B83qP7sP36/7QHzeo/uw/fr/ALQJtDMVBddp9Ru3Y/Ed4GyAgICAgICAgICAgICAgICBR/FHgT6xFrF611870NC27z6ZYsCuP8OO5zkcTC5Rv0zTmYz25td237SiaMzGe3P1iXG+JfC+qpBbYLlHc05Zx356RG5u39HJ5HHfFdvbFuU8bc73pKqaj9PXaYzaq3vDlP2UqsD2OZD10VUTu1RiUDct126t2uJifFlMWBAQEBA12aPqlF2s7BwyKCRlxyCcHGB3yeFxuOMZHTpKbtVzdtc59Pt+Q7NDTfru7tj/AFT17R3z0/I6vSPC7NH4fpkS7Uaaoscuz3Ige3aAxyxGeFAH2Ue0uNm1TZoiinlC/wCm09Nm3FuiOEfmfNrt+PvDlJHzDNj1TT6i1D91sSsqw+4JE9m7RHDMOn2VfaWP/aD4d/bW/wDo9V/Cj21v+qD2VfaUd/yjaTJ2pqWHoRUoBHuAzBh+IBmM6i1HVl/D3OzJPyjaDaWsa+rHPm09j8AZJzUHA/HE9i/bnlLybNyOcOtVgQCOxGRNrU+wEBAQEBAQEBAQEBAQEBAQECo8T+JtJRxbeM/o1q99mOeTXUGYDjvjHb3E1XL1u3/rqiPNpu6i1a/8lUR8ZUWr+PO/Q07fY2uq+vPlTdxj7yOu7YsU/wCnNXpHr9kVe2/pqOFGavSPX7In8utR/YUfvX/+s0f9co/on5uX/uSj/wBc/P8AsoPGPFTfcbbRVWSirtU+xY7ixxknOO3oJHa7WTq5pxTjGfFFbS2hOumndoxFOfHnhHkciSB8BgfYCBWa/Q2PaGDKEKbGyCxX6tzBNwDhsqCpI4X17ST0GptW43a5mM9fDt+d1k2FtXT6Omqi5Txmc73PHDl3dP4V8D6S1Q+n16ebAwNOtb54OxkLBlbkeUgHmWCjTWq4zTVmPjC529dvxvUYmPD/ACs0/JmuRu1bkZ5xSobHrgkkA/gZlGkt+LKdXX4JP/Zppv7xrP8AzUfwZn/DWu37sf4i53/ZIq/JxoAPOuosb1Y6u+sn28tTogwOOFHbnJyZlFm3HDDH29zuyb8nHhpBBpuIPB/47Wdv3s99lR2g9tc7urRQAAOwGBNjU+wK7wnxzTapd2mvqtHrtcFgcZ2sndWweQQCPWBYwEBAQEBAQEBAQEBAQECB4n4zp9OPz9qIcZC8s5/8KLlmP2AmFdyiiM1ThruXaLcZrmIjxea+N65b7zalS1DbsAAAZgCSGsxxnk8emZVtpayjUVRFEcIzx7qXtfaFvVVxFuOFOePf+3ZCkYhyBW6/RdS+ospKBLA5xWVO414rYN5iCFPYe33nTau7lurE8cxjn48fV12b3s7NWJ4zMY554Z4xjh16tSV6ghd5s4sqJwaecE9TZ/3XIIz5+DMpqsxM7uOU9/L/AJd8cGyarETO7jjFX9Xln/67491lT8zxu3fVXu/msept24/q/pC5BfvnHceVew6ePfy8+/Tt2Y1/w3TtPfy/5c8/7e2eU6dP81uG4XKvlBz8rk5awM3lPopRv1qcexzr9hjhjPH+rw7+cfv3jZc/hscMTPH+vtGI4+OY8+PeM6BqFpVNtu4VryGoLZCrlDuONxYN5uVwR6zOqrTVZ5Z3p4+9jHwxy9c+DOurSVZ4Rmap4+9jHwiOXXnE54cm7RG8FOoLTncrbhp+ByVsJRhg542gHjB75xru06f2czTMb2eWKuXxn64+WGu9TpZtTVRVG9nhERVjGI6z9cdemFlONHtNtWWUkZUA7gqKbPtsLED34JHfuJ16Su1TX/NmqI7xPKfzs7tDcs01/wA6aojpNM8p7/44vT/g21DpQqah9RtdhusVltXJLdNwxzxnA/w7cZHJt9mumuiJoq3o7r5p7lFy3E0Vb0d/zqvZtbldqvBarHLs2qBOMhNbqqk4AHCJYFXt6D79zA1fyep/T1n+Y63+NAfyep/T1n+Y63+NAfyep/T1n+Y63+NA4X4e/ItpKH6uov1Fzkk+SxqF5LZGVO8ggj+l6feB6bTWFVVGcKABuZnbAGOWYksfuTkwM4CAgICAgICAgICAgfCfeB5t8X+Lpqbl6Q8tQZd/9oTtyV/wjbgH15I4wTXNr6yi5/Jp44njP0VPbuvt3f5FHHE5mfHt68VHINW3xmAGSQAO5JwPxMRGeEPYiZnEPiMCMggg9iDkftnsxMTiSYmJxLHrr7/0tuTwN36OTwT9pn7G5u72Jw2+wu7m/uzju2TW0kBAQEBAl+C+GWaq5qa3rr21h9zh2LZYghVAAOMDJ3ZG4cGSeg2fTqYmZqxjp1+KY2ZsunWUzVNeMdOvxWj/AArr6LBbR0rChUg13NVa4BBKGtgFKZ7qbMEAnvgSTs7OvaeretV8O08p/OiZ0+ytRpK96xczHaeU/HGfKcO98L1TW012WVtU7L563+pG7Mp98EHkcHuMgyZT8MNXqX3iqkLvK7yXzsVc4zgcsSeMD7k9gCFZp/H2F2y/5YJiw9Su7eMoaFXK48u5rm4JyNoHPeBaP4pSM5tQYc1nnswxlT7YyP2iBu+aTeK967yNwXPJH/X/ALQIdPj2mdSyX1sBt5Bz9YJTGO+QCRj0GYFijAgEEEEZBByCD2IMD7AQEBAQEBAQEBAQECJ4vpGu091SP02etkV8E7SwIDYBBOP1ieTGYw8qjMTDldH8BY/n9QSPQVVivjHuxb/SRVrY9imc1zNX54ISzsDT0TmuZq9P2avHfg3YKBohYzNdsuNlm5RWa7D1GH9HDKg8o5z2yczPUbLs10RTbiKZjr4dfj5/PDZqti6e5bim3TFMx18M8fj4Z8OOFx4R8IUUsHctc4OVL8Ip9xWOCfuc4wMYm/T6GzY40Rx7zzdOl2bp9Nxop4954z/byVH8krtRqr7rxXp0ZyEFW1rLFRiqO/GFzWFOck5OPLt513tBTfu792eEcoj6y06jZdOpv+0vTwjhER9Z+3zdXo/B9PVWaqqKlRvrGwHeSNpawnl2I7s2SfWd1NNNMYiMQk6aKaY3aYxDy7xbQ/L6vUUqcoG3p9IVA+W6KgdgowAMYAKgZxKxti1bt3YmjhM84+vn+c1O29Ys270Tb4TMZmPr5/TPVokSgiBb/BXhFequ1S6lXYVpQa9ttlQG83Bj+bcFvoX6u2OO/Ni2RYs12ZqqpiZz1jPTx+i2bC01i5YqqqoiZz1jPSO8ePTzQvF9D8vqLaCT5SHTJyTU+dhz3PIZefVD37mP2pp6bN73YxEx/lFba0tOnv8AuU4pmMx9f8R4IsjUQwsUY8wHHPI7Y9R95stV3Kav5czE+DbZuXKK/wCVMxM8OHN2vwaPEUCG1GbTtjjUagtrEychwCG3L5skPYGABwOApuGko1FNP8+qJnw/I/Oq/aKjVUUY1NUTPh9eXpHm7SdbtQ9XpWLCyplWwDb5lLoy5zhlBB78ggiBUP8ADlhsZzbUOototC0keZ1oVTX5+ABp1yDnO48jiBsp8EuW1r+vWbGZ+9J2BLEoVlC78kg6dcEnsTnPeBLt8KJckONpsW4gqd3VUKF82eE8oyMZ784MCuXwLVFFR9TSR1Fss202qbDizerN1s7ctXhewWrYdynAC28B0B0+lo07MrGmpKtypsUhFCghMnbwO2YE+AgICAgICAgICAgICAgICAgIHkfivhj6Z667bercajbqmAAQ22MCOmBz3FpOcfWmMDgVra9i3bxVHGqqZny/OXmqG3dNatYqjM11TMz8Pzl5oshVeYWWBQCxxkhR7lmOFUD1JJAAHvM6LdVyrdpjMs7dqu7Vu0RmXV/k3bGp1asGVujpTtdWRsb9SNwVgCRnjMtGybNdqzMVxic/SFz2HYuWbFVNymYnP0hf+O/C1eqvruZ3TahrsCgZsUEmsbj9O1mY8d95+2Ou/pLV+Ym5GcO/U6GzqZpm7GcKbxf4IKru0js5HdLXHI9Sj7fq9geD7jvODU7ItVxm17s+n5+YRmr2DZuU5s+7Pzifzv6OV0tBe+irYSx1NKujDB2rYj2qyt6dIMSD3X3zIvQ2K6NZTTXTxjj6c0Ls3TXLevoouU8YzPpPH58pexS2LwQEBAQEBAQEBAQEBAQEBAQEBAQEBAQEBAQPMPiPwbU1Pbqb+lts1TKAhJIrIPSsdjjBwqoUAPJzn0kBtXRTMVX855cMdFY21s6ZirU72Z4cMdOX5+ypRCzKqgszMFUDuWY4A/5+gyZCWbNV6uKKecq5p7Fd+5FujnLqfB/hHVV36e6xqNquXdQz70AVgoDbcOTu5+nbjgvnMsmj2X/D1xc3szxzw/P7+C3aDY38LcpuzXmYznhw4/b18HdGsbg2BuAIBwMgHBIB9iQP2CSycZQECBqfCKbL6tSy/nas7GBwSCrLhv0gA7YB7Fj7zGaKZqirHGGE26ZqiuY4x1T5kzICAgICAgICAgICAgICAgICAgICAgICAgIFZ8SeHnUaW2pMbiuUz23qQyjPpkjGfTM13bcXKJonrGGq9ai7bqtz1iY7uf8AhD4bsS1dTf5MKwSsjzgnA3uwbA43Dbg9859BH7N0E6eJrr/1T6QitkbMnSxNdyfenh4RDs5KJogICAgICAgICAgICAgICAgICAgICAgICAgICAgICAgICAgICAgICAgICAgICAgICAgICAgICAgICAgICAgICAgICAgICAgICAgICAgICAgICAgIH/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8438" name="Picture 6" descr="http://4.bp.blogspot.com/-xJqlJ_Rdccs/ToLHIzbK8_I/AAAAAAAAAHM/YYMqFhnTOIM/s400/fotosinteza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486400" y="1447800"/>
            <a:ext cx="3152775" cy="2295526"/>
          </a:xfrm>
          <a:prstGeom prst="rect">
            <a:avLst/>
          </a:prstGeom>
          <a:noFill/>
        </p:spPr>
      </p:pic>
      <p:sp>
        <p:nvSpPr>
          <p:cNvPr id="5" name="CasetăText 4"/>
          <p:cNvSpPr txBox="1"/>
          <p:nvPr/>
        </p:nvSpPr>
        <p:spPr>
          <a:xfrm>
            <a:off x="5486400" y="3733800"/>
            <a:ext cx="32766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o-RO" sz="1600" i="1" dirty="0" err="1">
                <a:latin typeface="Times New Roman" pitchFamily="18" charset="0"/>
                <a:cs typeface="Times New Roman" pitchFamily="18" charset="0"/>
              </a:rPr>
              <a:t>www.saborasalud.blogspot.com</a:t>
            </a:r>
            <a:endParaRPr lang="en-US" sz="16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itlu 1"/>
          <p:cNvSpPr txBox="1">
            <a:spLocks/>
          </p:cNvSpPr>
          <p:nvPr/>
        </p:nvSpPr>
        <p:spPr>
          <a:xfrm>
            <a:off x="457200" y="274638"/>
            <a:ext cx="7848600" cy="792162"/>
          </a:xfrm>
          <a:prstGeom prst="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txBody>
          <a:bodyPr>
            <a:norm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o-RO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Temă - fixați-vă cunoștințele cu privire la:</a:t>
            </a:r>
          </a:p>
        </p:txBody>
      </p:sp>
      <p:sp>
        <p:nvSpPr>
          <p:cNvPr id="7" name="CasetăText 6"/>
          <p:cNvSpPr txBox="1"/>
          <p:nvPr/>
        </p:nvSpPr>
        <p:spPr>
          <a:xfrm>
            <a:off x="381000" y="1066800"/>
            <a:ext cx="4953000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>
              <a:spcBef>
                <a:spcPct val="0"/>
              </a:spcBef>
              <a:defRPr/>
            </a:pPr>
            <a:endParaRPr lang="ro-RO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>
              <a:spcBef>
                <a:spcPct val="0"/>
              </a:spcBef>
              <a:buFont typeface="Wingdings" pitchFamily="2" charset="2"/>
              <a:buChar char="Ø"/>
              <a:defRPr/>
            </a:pPr>
            <a:r>
              <a:rPr lang="ro-RO" sz="24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Fotosinteză</a:t>
            </a:r>
          </a:p>
          <a:p>
            <a:pPr lvl="0" algn="just">
              <a:spcBef>
                <a:spcPct val="0"/>
              </a:spcBef>
              <a:buFont typeface="Wingdings" pitchFamily="2" charset="2"/>
              <a:buChar char="Ø"/>
              <a:defRPr/>
            </a:pPr>
            <a:r>
              <a:rPr lang="ro-RO" sz="24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Nutriția heterotrofă - saprofită</a:t>
            </a:r>
          </a:p>
          <a:p>
            <a:pPr lvl="0" algn="just">
              <a:spcBef>
                <a:spcPct val="0"/>
              </a:spcBef>
              <a:defRPr/>
            </a:pPr>
            <a:r>
              <a:rPr lang="ro-RO" sz="24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                       - parazită</a:t>
            </a:r>
          </a:p>
          <a:p>
            <a:pPr lvl="0" algn="just">
              <a:spcBef>
                <a:spcPct val="0"/>
              </a:spcBef>
              <a:buFont typeface="Wingdings" pitchFamily="2" charset="2"/>
              <a:buChar char="Ø"/>
              <a:defRPr/>
            </a:pPr>
            <a:r>
              <a:rPr lang="ro-RO" sz="24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Nutriția mixotrofă</a:t>
            </a:r>
          </a:p>
          <a:p>
            <a:pPr lvl="0" algn="just">
              <a:spcBef>
                <a:spcPct val="0"/>
              </a:spcBef>
              <a:buFont typeface="Wingdings" pitchFamily="2" charset="2"/>
              <a:buChar char="Ø"/>
              <a:defRPr/>
            </a:pPr>
            <a:r>
              <a:rPr lang="ro-RO" sz="24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Nutriția </a:t>
            </a:r>
            <a:r>
              <a:rPr lang="ro-RO" sz="2400" b="1" dirty="0" err="1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simbiontă</a:t>
            </a:r>
            <a:r>
              <a:rPr lang="ro-RO" sz="24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en-US" sz="2400" b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8442" name="Picture 10" descr="http://sanatate.bzi.ro/public/upload/photos/8/roua_cerului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19200" y="3581400"/>
            <a:ext cx="3759200" cy="2819400"/>
          </a:xfrm>
          <a:prstGeom prst="rect">
            <a:avLst/>
          </a:prstGeom>
          <a:noFill/>
        </p:spPr>
      </p:pic>
      <p:sp>
        <p:nvSpPr>
          <p:cNvPr id="10" name="CasetăText 9"/>
          <p:cNvSpPr txBox="1"/>
          <p:nvPr/>
        </p:nvSpPr>
        <p:spPr>
          <a:xfrm>
            <a:off x="3200400" y="6324600"/>
            <a:ext cx="21336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o-RO" sz="1600" i="1" dirty="0" err="1">
                <a:latin typeface="Times New Roman" pitchFamily="18" charset="0"/>
                <a:cs typeface="Times New Roman" pitchFamily="18" charset="0"/>
              </a:rPr>
              <a:t>www.sanatate.bzi.ro</a:t>
            </a:r>
            <a:endParaRPr lang="en-US" sz="16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CasetăText 10"/>
          <p:cNvSpPr txBox="1"/>
          <p:nvPr/>
        </p:nvSpPr>
        <p:spPr>
          <a:xfrm>
            <a:off x="304800" y="3962400"/>
            <a:ext cx="914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o-RO" sz="1600" b="1" i="1" dirty="0">
                <a:latin typeface="Times New Roman" pitchFamily="18" charset="0"/>
                <a:cs typeface="Times New Roman" pitchFamily="18" charset="0"/>
              </a:rPr>
              <a:t>roua cerului</a:t>
            </a:r>
            <a:endParaRPr lang="en-US" sz="1600" b="1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>
          <a:solidFill>
            <a:srgbClr val="C00000"/>
          </a:solidFill>
          <a:ln>
            <a:solidFill>
              <a:srgbClr val="FFFF00"/>
            </a:solidFill>
          </a:ln>
        </p:spPr>
        <p:txBody>
          <a:bodyPr>
            <a:normAutofit/>
          </a:bodyPr>
          <a:lstStyle/>
          <a:p>
            <a:r>
              <a:rPr lang="ro-RO" sz="36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Fotosinteza</a:t>
            </a:r>
            <a:endParaRPr lang="en-US" sz="36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asetăText 2"/>
          <p:cNvSpPr txBox="1"/>
          <p:nvPr/>
        </p:nvSpPr>
        <p:spPr>
          <a:xfrm>
            <a:off x="533400" y="1828800"/>
            <a:ext cx="8229600" cy="24314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endParaRPr lang="ro-RO" sz="2400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o-RO" sz="20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Fotosinteza</a:t>
            </a:r>
            <a:r>
              <a:rPr lang="ro-RO" sz="20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o-RO" sz="2000" b="1" i="1" dirty="0">
                <a:latin typeface="Times New Roman" pitchFamily="18" charset="0"/>
                <a:cs typeface="Times New Roman" pitchFamily="18" charset="0"/>
              </a:rPr>
              <a:t>este procesul de sinteză a substanțelor organice pornind de la apă, dioxid de carbon și săruri minerale, cu ajutorul energiei luminii și în prezența pigmenților clorofilieni.</a:t>
            </a:r>
          </a:p>
          <a:p>
            <a:pPr algn="just"/>
            <a:endParaRPr lang="ro-RO" sz="20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o-RO" sz="20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Ecuația chimică</a:t>
            </a:r>
            <a:endParaRPr lang="ro-RO" sz="2000" b="1" i="1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o-RO" sz="2400" dirty="0">
                <a:latin typeface="Times New Roman" pitchFamily="18" charset="0"/>
                <a:cs typeface="Times New Roman" pitchFamily="18" charset="0"/>
              </a:rPr>
              <a:t>6 </a:t>
            </a:r>
            <a:r>
              <a:rPr lang="ro-RO" sz="2800" dirty="0">
                <a:latin typeface="Times New Roman" pitchFamily="18" charset="0"/>
                <a:cs typeface="Times New Roman" pitchFamily="18" charset="0"/>
              </a:rPr>
              <a:t>CO</a:t>
            </a:r>
            <a:r>
              <a:rPr lang="ro-RO" sz="2000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o-RO" sz="2400" dirty="0">
                <a:latin typeface="Times New Roman" pitchFamily="18" charset="0"/>
                <a:cs typeface="Times New Roman" pitchFamily="18" charset="0"/>
              </a:rPr>
              <a:t> + 6 </a:t>
            </a:r>
            <a:r>
              <a:rPr lang="ro-RO" sz="2800" dirty="0">
                <a:latin typeface="Times New Roman" pitchFamily="18" charset="0"/>
                <a:cs typeface="Times New Roman" pitchFamily="18" charset="0"/>
              </a:rPr>
              <a:t>H</a:t>
            </a:r>
            <a:r>
              <a:rPr lang="ro-RO" sz="2000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o-RO" sz="2800" dirty="0">
                <a:latin typeface="Times New Roman" pitchFamily="18" charset="0"/>
                <a:cs typeface="Times New Roman" pitchFamily="18" charset="0"/>
              </a:rPr>
              <a:t>O 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CasetăText 5"/>
          <p:cNvSpPr txBox="1"/>
          <p:nvPr/>
        </p:nvSpPr>
        <p:spPr>
          <a:xfrm>
            <a:off x="2819400" y="2895600"/>
            <a:ext cx="1524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o-RO" sz="2000" dirty="0">
                <a:latin typeface="Times New Roman" pitchFamily="18" charset="0"/>
                <a:cs typeface="Times New Roman" pitchFamily="18" charset="0"/>
              </a:rPr>
              <a:t>     </a:t>
            </a:r>
          </a:p>
          <a:p>
            <a:r>
              <a:rPr lang="ro-RO" sz="2000" dirty="0">
                <a:latin typeface="Times New Roman" pitchFamily="18" charset="0"/>
                <a:cs typeface="Times New Roman" pitchFamily="18" charset="0"/>
              </a:rPr>
              <a:t>     </a:t>
            </a:r>
          </a:p>
          <a:p>
            <a:r>
              <a:rPr lang="ro-RO" sz="2000" dirty="0">
                <a:latin typeface="Times New Roman" pitchFamily="18" charset="0"/>
                <a:cs typeface="Times New Roman" pitchFamily="18" charset="0"/>
              </a:rPr>
              <a:t>      lumină</a:t>
            </a:r>
            <a:endParaRPr lang="en-US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CasetăText 6"/>
          <p:cNvSpPr txBox="1"/>
          <p:nvPr/>
        </p:nvSpPr>
        <p:spPr>
          <a:xfrm>
            <a:off x="3048000" y="4038600"/>
            <a:ext cx="1524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o-RO" sz="2000" dirty="0">
              <a:latin typeface="Times New Roman" pitchFamily="18" charset="0"/>
              <a:cs typeface="Times New Roman" pitchFamily="18" charset="0"/>
            </a:endParaRPr>
          </a:p>
          <a:p>
            <a:endParaRPr lang="ro-RO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CasetăText 7"/>
          <p:cNvSpPr txBox="1"/>
          <p:nvPr/>
        </p:nvSpPr>
        <p:spPr>
          <a:xfrm>
            <a:off x="4572000" y="2819400"/>
            <a:ext cx="28194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o-RO" sz="2800" dirty="0">
              <a:latin typeface="Times New Roman" pitchFamily="18" charset="0"/>
              <a:cs typeface="Times New Roman" pitchFamily="18" charset="0"/>
            </a:endParaRPr>
          </a:p>
          <a:p>
            <a:endParaRPr lang="ro-RO" sz="28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o-RO" sz="2800" dirty="0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ro-RO" sz="2000" dirty="0">
                <a:latin typeface="Times New Roman" pitchFamily="18" charset="0"/>
                <a:cs typeface="Times New Roman" pitchFamily="18" charset="0"/>
              </a:rPr>
              <a:t>6</a:t>
            </a:r>
            <a:r>
              <a:rPr lang="ro-RO" sz="2800" dirty="0">
                <a:latin typeface="Times New Roman" pitchFamily="18" charset="0"/>
                <a:cs typeface="Times New Roman" pitchFamily="18" charset="0"/>
              </a:rPr>
              <a:t>H</a:t>
            </a:r>
            <a:r>
              <a:rPr lang="ro-RO" sz="2000" dirty="0">
                <a:latin typeface="Times New Roman" pitchFamily="18" charset="0"/>
                <a:cs typeface="Times New Roman" pitchFamily="18" charset="0"/>
              </a:rPr>
              <a:t>12</a:t>
            </a:r>
            <a:r>
              <a:rPr lang="ro-RO" sz="2800" dirty="0">
                <a:latin typeface="Times New Roman" pitchFamily="18" charset="0"/>
                <a:cs typeface="Times New Roman" pitchFamily="18" charset="0"/>
              </a:rPr>
              <a:t>O</a:t>
            </a:r>
            <a:r>
              <a:rPr lang="ro-RO" sz="2000" dirty="0">
                <a:latin typeface="Times New Roman" pitchFamily="18" charset="0"/>
                <a:cs typeface="Times New Roman" pitchFamily="18" charset="0"/>
              </a:rPr>
              <a:t>6</a:t>
            </a:r>
            <a:r>
              <a:rPr lang="ro-RO" sz="2400" dirty="0">
                <a:latin typeface="Times New Roman" pitchFamily="18" charset="0"/>
                <a:cs typeface="Times New Roman" pitchFamily="18" charset="0"/>
              </a:rPr>
              <a:t> + </a:t>
            </a:r>
            <a:r>
              <a:rPr lang="ro-RO" sz="2000" dirty="0">
                <a:latin typeface="Times New Roman" pitchFamily="18" charset="0"/>
                <a:cs typeface="Times New Roman" pitchFamily="18" charset="0"/>
              </a:rPr>
              <a:t>6</a:t>
            </a:r>
            <a:r>
              <a:rPr lang="ro-RO" sz="2800" dirty="0">
                <a:latin typeface="Times New Roman" pitchFamily="18" charset="0"/>
                <a:cs typeface="Times New Roman" pitchFamily="18" charset="0"/>
              </a:rPr>
              <a:t>CO</a:t>
            </a:r>
            <a:r>
              <a:rPr lang="ro-RO" sz="2000" dirty="0">
                <a:latin typeface="Times New Roman" pitchFamily="18" charset="0"/>
                <a:cs typeface="Times New Roman" pitchFamily="18" charset="0"/>
              </a:rPr>
              <a:t>2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CasetăText 13"/>
          <p:cNvSpPr txBox="1"/>
          <p:nvPr/>
        </p:nvSpPr>
        <p:spPr>
          <a:xfrm>
            <a:off x="3124200" y="4038600"/>
            <a:ext cx="1295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o-RO" sz="2000" dirty="0">
                <a:latin typeface="Times New Roman" pitchFamily="18" charset="0"/>
                <a:cs typeface="Times New Roman" pitchFamily="18" charset="0"/>
              </a:rPr>
              <a:t>clorofilă</a:t>
            </a:r>
            <a:endParaRPr lang="en-US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CasetăText 14"/>
          <p:cNvSpPr txBox="1"/>
          <p:nvPr/>
        </p:nvSpPr>
        <p:spPr>
          <a:xfrm>
            <a:off x="533400" y="5181600"/>
            <a:ext cx="70866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o-RO" sz="2000" dirty="0">
                <a:latin typeface="Times New Roman" pitchFamily="18" charset="0"/>
                <a:cs typeface="Times New Roman" pitchFamily="18" charset="0"/>
              </a:rPr>
              <a:t>Se întâlnește la: </a:t>
            </a:r>
            <a:endParaRPr lang="en-US" sz="2000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7" name="Conector drept cu săgeată 16"/>
          <p:cNvCxnSpPr/>
          <p:nvPr/>
        </p:nvCxnSpPr>
        <p:spPr>
          <a:xfrm flipV="1">
            <a:off x="2438400" y="5029200"/>
            <a:ext cx="1219200" cy="3810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Conector drept cu săgeată 18"/>
          <p:cNvCxnSpPr/>
          <p:nvPr/>
        </p:nvCxnSpPr>
        <p:spPr>
          <a:xfrm>
            <a:off x="2438400" y="5410200"/>
            <a:ext cx="1219200" cy="762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Conector drept cu săgeată 20"/>
          <p:cNvCxnSpPr/>
          <p:nvPr/>
        </p:nvCxnSpPr>
        <p:spPr>
          <a:xfrm>
            <a:off x="2438400" y="5410200"/>
            <a:ext cx="1143000" cy="5334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CasetăText 21"/>
          <p:cNvSpPr txBox="1"/>
          <p:nvPr/>
        </p:nvSpPr>
        <p:spPr>
          <a:xfrm>
            <a:off x="3810000" y="4800600"/>
            <a:ext cx="1981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o-RO" sz="2000" dirty="0">
                <a:latin typeface="Times New Roman" pitchFamily="18" charset="0"/>
                <a:cs typeface="Times New Roman" pitchFamily="18" charset="0"/>
              </a:rPr>
              <a:t>cianoficee</a:t>
            </a:r>
            <a:endParaRPr lang="en-US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CasetăText 22"/>
          <p:cNvSpPr txBox="1"/>
          <p:nvPr/>
        </p:nvSpPr>
        <p:spPr>
          <a:xfrm>
            <a:off x="3810000" y="5257800"/>
            <a:ext cx="1600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o-RO" sz="2000" dirty="0">
                <a:latin typeface="Times New Roman" pitchFamily="18" charset="0"/>
                <a:cs typeface="Times New Roman" pitchFamily="18" charset="0"/>
              </a:rPr>
              <a:t> alge </a:t>
            </a:r>
            <a:endParaRPr lang="en-US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CasetăText 23"/>
          <p:cNvSpPr txBox="1"/>
          <p:nvPr/>
        </p:nvSpPr>
        <p:spPr>
          <a:xfrm>
            <a:off x="3810000" y="5791200"/>
            <a:ext cx="1676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o-RO" sz="2000" dirty="0">
                <a:latin typeface="Times New Roman" pitchFamily="18" charset="0"/>
                <a:cs typeface="Times New Roman" pitchFamily="18" charset="0"/>
              </a:rPr>
              <a:t>plante verzi</a:t>
            </a:r>
            <a:endParaRPr lang="en-US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D:\posdru 137898 mirela\material de lucru\04TreeDAC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705600" y="4267200"/>
            <a:ext cx="1905000" cy="2209800"/>
          </a:xfrm>
          <a:prstGeom prst="rect">
            <a:avLst/>
          </a:prstGeom>
          <a:noFill/>
        </p:spPr>
      </p:pic>
      <p:sp>
        <p:nvSpPr>
          <p:cNvPr id="27" name="CasetăText 26"/>
          <p:cNvSpPr txBox="1"/>
          <p:nvPr/>
        </p:nvSpPr>
        <p:spPr>
          <a:xfrm>
            <a:off x="6324600" y="6550223"/>
            <a:ext cx="28194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o-RO" sz="1400" i="1" dirty="0" err="1">
                <a:latin typeface="Times New Roman" pitchFamily="18" charset="0"/>
                <a:cs typeface="Times New Roman" pitchFamily="18" charset="0"/>
              </a:rPr>
              <a:t>www.naturasiprieteniisai.sapte.ro</a:t>
            </a:r>
            <a:endParaRPr lang="en-US" sz="14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" name="Săgeată la dreapta 27"/>
          <p:cNvSpPr/>
          <p:nvPr/>
        </p:nvSpPr>
        <p:spPr>
          <a:xfrm>
            <a:off x="2743200" y="3886200"/>
            <a:ext cx="1828800" cy="2286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u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1143000"/>
          </a:xfrm>
          <a:solidFill>
            <a:srgbClr val="C00000"/>
          </a:solidFill>
          <a:ln>
            <a:solidFill>
              <a:srgbClr val="FFFF00"/>
            </a:solidFill>
          </a:ln>
        </p:spPr>
        <p:txBody>
          <a:bodyPr>
            <a:normAutofit/>
          </a:bodyPr>
          <a:lstStyle/>
          <a:p>
            <a:r>
              <a:rPr lang="ro-RO" sz="36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Fotosinteza</a:t>
            </a:r>
            <a:endParaRPr lang="en-US" sz="36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CasetăText 3"/>
          <p:cNvSpPr txBox="1"/>
          <p:nvPr/>
        </p:nvSpPr>
        <p:spPr>
          <a:xfrm>
            <a:off x="762000" y="1752600"/>
            <a:ext cx="8001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o-RO" sz="2000" dirty="0">
                <a:latin typeface="Times New Roman" pitchFamily="18" charset="0"/>
                <a:cs typeface="Times New Roman" pitchFamily="18" charset="0"/>
              </a:rPr>
              <a:t>Organul vegetal  specializat  în fotosinteză:  </a:t>
            </a:r>
            <a:r>
              <a:rPr lang="ro-RO" sz="2400" b="1" i="1" dirty="0">
                <a:latin typeface="Times New Roman" pitchFamily="18" charset="0"/>
                <a:cs typeface="Times New Roman" pitchFamily="18" charset="0"/>
              </a:rPr>
              <a:t>frunza</a:t>
            </a:r>
            <a:r>
              <a:rPr lang="ro-RO" sz="2000" dirty="0">
                <a:latin typeface="Times New Roman" pitchFamily="18" charset="0"/>
                <a:cs typeface="Times New Roman" pitchFamily="18" charset="0"/>
              </a:rPr>
              <a:t>.</a:t>
            </a:r>
            <a:endParaRPr lang="en-US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95400" y="2438400"/>
            <a:ext cx="5767311" cy="388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CasetăText 5"/>
          <p:cNvSpPr txBox="1"/>
          <p:nvPr/>
        </p:nvSpPr>
        <p:spPr>
          <a:xfrm>
            <a:off x="4800600" y="6477000"/>
            <a:ext cx="3733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o-RO" sz="1600" i="1" dirty="0" err="1">
                <a:latin typeface="Times New Roman" pitchFamily="18" charset="0"/>
                <a:cs typeface="Times New Roman" pitchFamily="18" charset="0"/>
              </a:rPr>
              <a:t>www.euinvat.bluepink.r</a:t>
            </a:r>
            <a:r>
              <a:rPr lang="ro-RO" dirty="0" err="1"/>
              <a:t>o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u 1"/>
          <p:cNvSpPr>
            <a:spLocks noGrp="1"/>
          </p:cNvSpPr>
          <p:nvPr>
            <p:ph type="title"/>
          </p:nvPr>
        </p:nvSpPr>
        <p:spPr>
          <a:solidFill>
            <a:srgbClr val="C00000"/>
          </a:solidFill>
          <a:ln>
            <a:solidFill>
              <a:srgbClr val="FFFF00"/>
            </a:solidFill>
          </a:ln>
        </p:spPr>
        <p:txBody>
          <a:bodyPr>
            <a:normAutofit/>
          </a:bodyPr>
          <a:lstStyle/>
          <a:p>
            <a:r>
              <a:rPr lang="ro-RO" sz="36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Fotosinteza</a:t>
            </a:r>
            <a:endParaRPr lang="en-US" sz="36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CasetăText 3"/>
          <p:cNvSpPr txBox="1"/>
          <p:nvPr/>
        </p:nvSpPr>
        <p:spPr>
          <a:xfrm>
            <a:off x="2667000" y="1828800"/>
            <a:ext cx="4876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o-RO" sz="2000" dirty="0">
                <a:latin typeface="Times New Roman" pitchFamily="18" charset="0"/>
                <a:cs typeface="Times New Roman" pitchFamily="18" charset="0"/>
              </a:rPr>
              <a:t>Sediul fotosintezei : </a:t>
            </a:r>
            <a:r>
              <a:rPr lang="ro-RO" sz="2400" b="1" i="1" dirty="0">
                <a:latin typeface="Times New Roman" pitchFamily="18" charset="0"/>
                <a:cs typeface="Times New Roman" pitchFamily="18" charset="0"/>
              </a:rPr>
              <a:t>cloroplastul</a:t>
            </a:r>
            <a:endParaRPr lang="en-US" sz="24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CasetăText 5"/>
          <p:cNvSpPr txBox="1"/>
          <p:nvPr/>
        </p:nvSpPr>
        <p:spPr>
          <a:xfrm>
            <a:off x="6324600" y="6248400"/>
            <a:ext cx="22098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o-RO" sz="1600" i="1" dirty="0" err="1">
                <a:latin typeface="Times New Roman" pitchFamily="18" charset="0"/>
                <a:cs typeface="Times New Roman" pitchFamily="18" charset="0"/>
              </a:rPr>
              <a:t>www.britannica.com</a:t>
            </a:r>
            <a:endParaRPr lang="en-US" sz="1600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7411" name="Picture 3" descr="D:\posdru 137898 mirela\material de lucru\cloroplast.paint.www.britannica.comedited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86200" y="2590800"/>
            <a:ext cx="4876800" cy="3524250"/>
          </a:xfrm>
          <a:prstGeom prst="rect">
            <a:avLst/>
          </a:prstGeom>
          <a:noFill/>
        </p:spPr>
      </p:pic>
      <p:sp>
        <p:nvSpPr>
          <p:cNvPr id="8" name="CasetăText 7"/>
          <p:cNvSpPr txBox="1"/>
          <p:nvPr/>
        </p:nvSpPr>
        <p:spPr>
          <a:xfrm>
            <a:off x="228600" y="2286000"/>
            <a:ext cx="3429000" cy="39087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o-RO" sz="2000" b="1" dirty="0">
                <a:latin typeface="Times New Roman" pitchFamily="18" charset="0"/>
                <a:cs typeface="Times New Roman" pitchFamily="18" charset="0"/>
              </a:rPr>
              <a:t>Pigmenții asimilatori:</a:t>
            </a:r>
          </a:p>
          <a:p>
            <a:r>
              <a:rPr lang="ro-RO" sz="2000" i="1" dirty="0">
                <a:latin typeface="Times New Roman" pitchFamily="18" charset="0"/>
                <a:cs typeface="Times New Roman" pitchFamily="18" charset="0"/>
              </a:rPr>
              <a:t>Se găsesc pe membrana internă</a:t>
            </a:r>
          </a:p>
          <a:p>
            <a:pPr>
              <a:buFont typeface="Arial" pitchFamily="34" charset="0"/>
              <a:buChar char="•"/>
            </a:pPr>
            <a:r>
              <a:rPr lang="ro-RO" sz="2000" dirty="0">
                <a:latin typeface="Times New Roman" pitchFamily="18" charset="0"/>
                <a:cs typeface="Times New Roman" pitchFamily="18" charset="0"/>
              </a:rPr>
              <a:t> pigmenți clorofilieni:</a:t>
            </a:r>
          </a:p>
          <a:p>
            <a:r>
              <a:rPr lang="ro-RO" sz="2000" dirty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o-RO" sz="2000" dirty="0" err="1">
                <a:latin typeface="Times New Roman" pitchFamily="18" charset="0"/>
                <a:cs typeface="Times New Roman" pitchFamily="18" charset="0"/>
              </a:rPr>
              <a:t>-clorofila</a:t>
            </a:r>
            <a:r>
              <a:rPr lang="ro-RO" sz="2000" dirty="0">
                <a:latin typeface="Times New Roman" pitchFamily="18" charset="0"/>
                <a:cs typeface="Times New Roman" pitchFamily="18" charset="0"/>
              </a:rPr>
              <a:t> a</a:t>
            </a:r>
          </a:p>
          <a:p>
            <a:r>
              <a:rPr lang="ro-RO" sz="2000" dirty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o-RO" sz="2000" dirty="0" err="1">
                <a:latin typeface="Times New Roman" pitchFamily="18" charset="0"/>
                <a:cs typeface="Times New Roman" pitchFamily="18" charset="0"/>
              </a:rPr>
              <a:t>-clorofila</a:t>
            </a:r>
            <a:r>
              <a:rPr lang="ro-RO" sz="2000" dirty="0">
                <a:latin typeface="Times New Roman" pitchFamily="18" charset="0"/>
                <a:cs typeface="Times New Roman" pitchFamily="18" charset="0"/>
              </a:rPr>
              <a:t> b</a:t>
            </a:r>
          </a:p>
          <a:p>
            <a:endParaRPr lang="ro-RO" sz="2000" dirty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pitchFamily="34" charset="0"/>
              <a:buChar char="•"/>
            </a:pPr>
            <a:r>
              <a:rPr lang="ro-RO" sz="2000" dirty="0">
                <a:latin typeface="Times New Roman" pitchFamily="18" charset="0"/>
                <a:cs typeface="Times New Roman" pitchFamily="18" charset="0"/>
              </a:rPr>
              <a:t> pigmenți </a:t>
            </a:r>
            <a:r>
              <a:rPr lang="ro-RO" sz="2000" dirty="0" err="1">
                <a:latin typeface="Times New Roman" pitchFamily="18" charset="0"/>
                <a:cs typeface="Times New Roman" pitchFamily="18" charset="0"/>
              </a:rPr>
              <a:t>carotenoizi</a:t>
            </a:r>
            <a:r>
              <a:rPr lang="ro-RO" sz="2000" dirty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r>
              <a:rPr lang="ro-RO" sz="2000" dirty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o-RO" sz="2000" dirty="0" err="1">
                <a:latin typeface="Times New Roman" pitchFamily="18" charset="0"/>
                <a:cs typeface="Times New Roman" pitchFamily="18" charset="0"/>
              </a:rPr>
              <a:t>-caroten</a:t>
            </a:r>
            <a:r>
              <a:rPr lang="ro-RO" sz="2000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ro-RO" sz="2000" dirty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o-RO" sz="2000" dirty="0" err="1">
                <a:latin typeface="Times New Roman" pitchFamily="18" charset="0"/>
                <a:cs typeface="Times New Roman" pitchFamily="18" charset="0"/>
              </a:rPr>
              <a:t>-xantofilă</a:t>
            </a:r>
            <a:endParaRPr lang="ro-RO" sz="2000" dirty="0">
              <a:latin typeface="Times New Roman" pitchFamily="18" charset="0"/>
              <a:cs typeface="Times New Roman" pitchFamily="18" charset="0"/>
            </a:endParaRPr>
          </a:p>
          <a:p>
            <a:endParaRPr lang="ro-RO" sz="20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o-RO" sz="1600" b="1" i="1" dirty="0">
                <a:latin typeface="Times New Roman" pitchFamily="18" charset="0"/>
                <a:cs typeface="Times New Roman" pitchFamily="18" charset="0"/>
              </a:rPr>
              <a:t>Ambele clorofile absorb energia luminoasă, dar numai clorofila a o poate converti în energia chimică</a:t>
            </a:r>
            <a:endParaRPr lang="en-US" sz="1600" b="1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u 1"/>
          <p:cNvSpPr>
            <a:spLocks noGrp="1"/>
          </p:cNvSpPr>
          <p:nvPr>
            <p:ph type="title"/>
          </p:nvPr>
        </p:nvSpPr>
        <p:spPr>
          <a:solidFill>
            <a:srgbClr val="C00000"/>
          </a:solidFill>
          <a:ln>
            <a:solidFill>
              <a:srgbClr val="FFFF00"/>
            </a:solidFill>
          </a:ln>
        </p:spPr>
        <p:txBody>
          <a:bodyPr>
            <a:normAutofit/>
          </a:bodyPr>
          <a:lstStyle/>
          <a:p>
            <a:r>
              <a:rPr lang="ro-RO" sz="36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Fotosinteza</a:t>
            </a:r>
            <a:endParaRPr lang="en-US" sz="36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CasetăText 3"/>
          <p:cNvSpPr txBox="1"/>
          <p:nvPr/>
        </p:nvSpPr>
        <p:spPr>
          <a:xfrm>
            <a:off x="381000" y="1828800"/>
            <a:ext cx="8534400" cy="2677656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ro-RO" sz="2000" dirty="0">
                <a:latin typeface="Times New Roman" pitchFamily="18" charset="0"/>
                <a:cs typeface="Times New Roman" pitchFamily="18" charset="0"/>
              </a:rPr>
              <a:t>Etapele fotosintezei:</a:t>
            </a:r>
          </a:p>
          <a:p>
            <a:pPr algn="just">
              <a:buFont typeface="Wingdings" pitchFamily="2" charset="2"/>
              <a:buChar char="v"/>
            </a:pPr>
            <a:r>
              <a:rPr lang="ro-RO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o-RO" sz="2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etapa de lumină</a:t>
            </a:r>
            <a:r>
              <a:rPr lang="ro-RO" sz="2000" dirty="0">
                <a:latin typeface="Times New Roman" pitchFamily="18" charset="0"/>
                <a:cs typeface="Times New Roman" pitchFamily="18" charset="0"/>
              </a:rPr>
              <a:t>            are loc în membrana </a:t>
            </a:r>
            <a:r>
              <a:rPr lang="ro-RO" sz="2000" dirty="0" err="1">
                <a:latin typeface="Times New Roman" pitchFamily="18" charset="0"/>
                <a:cs typeface="Times New Roman" pitchFamily="18" charset="0"/>
              </a:rPr>
              <a:t>tilacoidelor</a:t>
            </a:r>
            <a:endParaRPr lang="ro-RO" sz="20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o-RO" sz="2000" dirty="0">
                <a:latin typeface="Times New Roman" pitchFamily="18" charset="0"/>
                <a:cs typeface="Times New Roman" pitchFamily="18" charset="0"/>
              </a:rPr>
              <a:t>                                         sursa de energie: lumina absorbită  de  </a:t>
            </a:r>
            <a:r>
              <a:rPr lang="ro-RO" sz="2000" dirty="0" err="1">
                <a:latin typeface="Times New Roman" pitchFamily="18" charset="0"/>
                <a:cs typeface="Times New Roman" pitchFamily="18" charset="0"/>
              </a:rPr>
              <a:t>pigm</a:t>
            </a:r>
            <a:r>
              <a:rPr lang="ro-RO" sz="2000" dirty="0">
                <a:latin typeface="Times New Roman" pitchFamily="18" charset="0"/>
                <a:cs typeface="Times New Roman" pitchFamily="18" charset="0"/>
              </a:rPr>
              <a:t>. clorofilieni</a:t>
            </a:r>
          </a:p>
          <a:p>
            <a:pPr algn="just"/>
            <a:r>
              <a:rPr lang="ro-RO" sz="2000" dirty="0">
                <a:latin typeface="Times New Roman" pitchFamily="18" charset="0"/>
                <a:cs typeface="Times New Roman" pitchFamily="18" charset="0"/>
              </a:rPr>
              <a:t>                                         are loc fotoliza apei, 2</a:t>
            </a:r>
            <a:r>
              <a:rPr lang="ro-RO" sz="2400" dirty="0">
                <a:latin typeface="Times New Roman" pitchFamily="18" charset="0"/>
                <a:cs typeface="Times New Roman" pitchFamily="18" charset="0"/>
              </a:rPr>
              <a:t>H</a:t>
            </a:r>
            <a:r>
              <a:rPr lang="ro-RO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o-RO" sz="2400" dirty="0">
                <a:latin typeface="Times New Roman" pitchFamily="18" charset="0"/>
                <a:cs typeface="Times New Roman" pitchFamily="18" charset="0"/>
              </a:rPr>
              <a:t>O</a:t>
            </a:r>
            <a:r>
              <a:rPr lang="ro-RO" sz="2000" dirty="0">
                <a:latin typeface="Times New Roman" pitchFamily="18" charset="0"/>
                <a:cs typeface="Times New Roman" pitchFamily="18" charset="0"/>
              </a:rPr>
              <a:t>          2</a:t>
            </a:r>
            <a:r>
              <a:rPr lang="ro-RO" sz="2400" dirty="0">
                <a:latin typeface="Times New Roman" pitchFamily="18" charset="0"/>
                <a:cs typeface="Times New Roman" pitchFamily="18" charset="0"/>
              </a:rPr>
              <a:t>H</a:t>
            </a:r>
            <a:r>
              <a:rPr lang="ro-RO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o-RO" sz="2000" dirty="0">
                <a:latin typeface="Times New Roman" pitchFamily="18" charset="0"/>
                <a:cs typeface="Times New Roman" pitchFamily="18" charset="0"/>
              </a:rPr>
              <a:t> + </a:t>
            </a:r>
            <a:r>
              <a:rPr lang="ro-RO" sz="2400" dirty="0">
                <a:latin typeface="Times New Roman" pitchFamily="18" charset="0"/>
                <a:cs typeface="Times New Roman" pitchFamily="18" charset="0"/>
              </a:rPr>
              <a:t>O</a:t>
            </a:r>
            <a:r>
              <a:rPr lang="ro-RO" dirty="0">
                <a:latin typeface="Times New Roman" pitchFamily="18" charset="0"/>
                <a:cs typeface="Times New Roman" pitchFamily="18" charset="0"/>
              </a:rPr>
              <a:t>2</a:t>
            </a:r>
          </a:p>
          <a:p>
            <a:pPr algn="just"/>
            <a:r>
              <a:rPr lang="ro-RO" dirty="0">
                <a:latin typeface="Times New Roman" pitchFamily="18" charset="0"/>
                <a:cs typeface="Times New Roman" pitchFamily="18" charset="0"/>
              </a:rPr>
              <a:t>                                              </a:t>
            </a:r>
            <a:r>
              <a:rPr lang="ro-RO" sz="2000" dirty="0">
                <a:latin typeface="Times New Roman" pitchFamily="18" charset="0"/>
                <a:cs typeface="Times New Roman" pitchFamily="18" charset="0"/>
              </a:rPr>
              <a:t>se eliberează </a:t>
            </a:r>
            <a:r>
              <a:rPr lang="ro-RO" sz="2400" dirty="0">
                <a:latin typeface="Times New Roman" pitchFamily="18" charset="0"/>
                <a:cs typeface="Times New Roman" pitchFamily="18" charset="0"/>
              </a:rPr>
              <a:t>H</a:t>
            </a:r>
            <a:r>
              <a:rPr lang="ro-RO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o-RO" sz="2000" dirty="0">
                <a:latin typeface="Times New Roman" pitchFamily="18" charset="0"/>
                <a:cs typeface="Times New Roman" pitchFamily="18" charset="0"/>
              </a:rPr>
              <a:t> necesar pentru faza de întuneric</a:t>
            </a:r>
            <a:r>
              <a:rPr lang="ro-RO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o-RO" sz="2000" dirty="0">
                <a:latin typeface="Times New Roman" pitchFamily="18" charset="0"/>
                <a:cs typeface="Times New Roman" pitchFamily="18" charset="0"/>
              </a:rPr>
              <a:t>                                          se eliberează energie             ATP</a:t>
            </a:r>
          </a:p>
          <a:p>
            <a:pPr algn="just"/>
            <a:r>
              <a:rPr lang="ro-RO" sz="2000" dirty="0">
                <a:latin typeface="Times New Roman" pitchFamily="18" charset="0"/>
                <a:cs typeface="Times New Roman" pitchFamily="18" charset="0"/>
              </a:rPr>
              <a:t>                                          se eliberează oxigen necesar respirației</a:t>
            </a:r>
          </a:p>
          <a:p>
            <a:pPr algn="just"/>
            <a:r>
              <a:rPr lang="ro-RO" sz="2000" dirty="0">
                <a:latin typeface="Times New Roman" pitchFamily="18" charset="0"/>
                <a:cs typeface="Times New Roman" pitchFamily="18" charset="0"/>
              </a:rPr>
              <a:t> </a:t>
            </a:r>
            <a:endParaRPr lang="en-US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Săgeată la dreapta 10"/>
          <p:cNvSpPr/>
          <p:nvPr/>
        </p:nvSpPr>
        <p:spPr>
          <a:xfrm>
            <a:off x="5410200" y="3581400"/>
            <a:ext cx="457200" cy="2286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Săgeată la dreapta 11"/>
          <p:cNvSpPr/>
          <p:nvPr/>
        </p:nvSpPr>
        <p:spPr>
          <a:xfrm>
            <a:off x="5943600" y="2895600"/>
            <a:ext cx="533400" cy="1524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4" name="Conector drept cu săgeată 13"/>
          <p:cNvCxnSpPr/>
          <p:nvPr/>
        </p:nvCxnSpPr>
        <p:spPr>
          <a:xfrm>
            <a:off x="2438400" y="2362200"/>
            <a:ext cx="68580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Conector drept cu săgeată 15"/>
          <p:cNvCxnSpPr/>
          <p:nvPr/>
        </p:nvCxnSpPr>
        <p:spPr>
          <a:xfrm>
            <a:off x="2438400" y="2362200"/>
            <a:ext cx="533400" cy="3048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Conector drept cu săgeată 17"/>
          <p:cNvCxnSpPr/>
          <p:nvPr/>
        </p:nvCxnSpPr>
        <p:spPr>
          <a:xfrm rot="16200000" flipH="1">
            <a:off x="2400300" y="2400300"/>
            <a:ext cx="685800" cy="6096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Conector drept cu săgeată 19"/>
          <p:cNvCxnSpPr/>
          <p:nvPr/>
        </p:nvCxnSpPr>
        <p:spPr>
          <a:xfrm rot="16200000" flipH="1">
            <a:off x="2209800" y="2590800"/>
            <a:ext cx="1066800" cy="6096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Conector drept cu săgeată 21"/>
          <p:cNvCxnSpPr/>
          <p:nvPr/>
        </p:nvCxnSpPr>
        <p:spPr>
          <a:xfrm rot="16200000" flipH="1">
            <a:off x="2057400" y="2743200"/>
            <a:ext cx="1371600" cy="6096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Conector drept cu săgeată 23"/>
          <p:cNvCxnSpPr/>
          <p:nvPr/>
        </p:nvCxnSpPr>
        <p:spPr>
          <a:xfrm rot="16200000" flipH="1">
            <a:off x="1905000" y="2895600"/>
            <a:ext cx="1676400" cy="6096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CasetăText 24"/>
          <p:cNvSpPr txBox="1"/>
          <p:nvPr/>
        </p:nvSpPr>
        <p:spPr>
          <a:xfrm>
            <a:off x="381000" y="4800600"/>
            <a:ext cx="8610600" cy="1384995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v"/>
            </a:pPr>
            <a:r>
              <a:rPr lang="ro-RO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o-RO" sz="2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etapa de întuneric</a:t>
            </a:r>
            <a:r>
              <a:rPr lang="ro-RO" sz="20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        are loc în stroma cloroplastelor</a:t>
            </a:r>
          </a:p>
          <a:p>
            <a:pPr algn="just"/>
            <a:r>
              <a:rPr lang="ro-RO" sz="20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se sintetizează substanțe organice (glucide, proteine,</a:t>
            </a:r>
            <a:r>
              <a:rPr lang="ro-RO" sz="2000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etc</a:t>
            </a:r>
            <a:r>
              <a:rPr lang="ro-RO" sz="20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r>
              <a:rPr lang="ro-RO" sz="20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se folosește </a:t>
            </a:r>
            <a:r>
              <a:rPr lang="ro-RO" sz="24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CO</a:t>
            </a:r>
            <a:r>
              <a:rPr lang="ro-RO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o-RO" sz="20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atmosferic</a:t>
            </a:r>
          </a:p>
          <a:p>
            <a:r>
              <a:rPr lang="ro-RO" sz="20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folosește ca sursă de energie ATP</a:t>
            </a:r>
            <a:endParaRPr lang="en-US" sz="200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36" name="Conector drept cu săgeată 35"/>
          <p:cNvCxnSpPr/>
          <p:nvPr/>
        </p:nvCxnSpPr>
        <p:spPr>
          <a:xfrm>
            <a:off x="2743200" y="5029200"/>
            <a:ext cx="30480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Conector drept cu săgeată 37"/>
          <p:cNvCxnSpPr/>
          <p:nvPr/>
        </p:nvCxnSpPr>
        <p:spPr>
          <a:xfrm rot="16200000" flipH="1">
            <a:off x="2743200" y="5029200"/>
            <a:ext cx="304800" cy="3048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Conector drept cu săgeată 39"/>
          <p:cNvCxnSpPr/>
          <p:nvPr/>
        </p:nvCxnSpPr>
        <p:spPr>
          <a:xfrm rot="16200000" flipH="1">
            <a:off x="2590800" y="5181600"/>
            <a:ext cx="685800" cy="3810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Conector drept cu săgeată 41"/>
          <p:cNvCxnSpPr/>
          <p:nvPr/>
        </p:nvCxnSpPr>
        <p:spPr>
          <a:xfrm rot="16200000" flipH="1">
            <a:off x="2400300" y="5372100"/>
            <a:ext cx="990600" cy="3048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u 1"/>
          <p:cNvSpPr>
            <a:spLocks noGrp="1"/>
          </p:cNvSpPr>
          <p:nvPr>
            <p:ph type="title"/>
          </p:nvPr>
        </p:nvSpPr>
        <p:spPr>
          <a:solidFill>
            <a:srgbClr val="C00000"/>
          </a:solidFill>
          <a:ln>
            <a:solidFill>
              <a:srgbClr val="FFFF00"/>
            </a:solidFill>
          </a:ln>
        </p:spPr>
        <p:txBody>
          <a:bodyPr>
            <a:normAutofit/>
          </a:bodyPr>
          <a:lstStyle/>
          <a:p>
            <a:r>
              <a:rPr lang="ro-RO" sz="36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Fotosinteza</a:t>
            </a:r>
            <a:endParaRPr lang="en-US" sz="36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 descr="D:\posdru 137898 mirela\material de lucru\04TreeDAC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705600" y="4267200"/>
            <a:ext cx="1905000" cy="2209800"/>
          </a:xfrm>
          <a:prstGeom prst="rect">
            <a:avLst/>
          </a:prstGeom>
          <a:noFill/>
        </p:spPr>
      </p:pic>
      <p:sp>
        <p:nvSpPr>
          <p:cNvPr id="5" name="CasetăText 4"/>
          <p:cNvSpPr txBox="1"/>
          <p:nvPr/>
        </p:nvSpPr>
        <p:spPr>
          <a:xfrm>
            <a:off x="6324600" y="6550223"/>
            <a:ext cx="28194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o-RO" sz="1400" i="1" dirty="0" err="1">
                <a:latin typeface="Times New Roman" pitchFamily="18" charset="0"/>
                <a:cs typeface="Times New Roman" pitchFamily="18" charset="0"/>
              </a:rPr>
              <a:t>www.naturasiprieteniisai.sapte.ro</a:t>
            </a:r>
            <a:endParaRPr lang="en-US" sz="14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CasetăText 5"/>
          <p:cNvSpPr txBox="1"/>
          <p:nvPr/>
        </p:nvSpPr>
        <p:spPr>
          <a:xfrm>
            <a:off x="609600" y="1905000"/>
            <a:ext cx="7848600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o-RO" sz="2400" b="1" dirty="0">
                <a:latin typeface="Times New Roman" pitchFamily="18" charset="0"/>
                <a:cs typeface="Times New Roman" pitchFamily="18" charset="0"/>
              </a:rPr>
              <a:t>Importanța fotosintezei</a:t>
            </a:r>
            <a:r>
              <a:rPr lang="ro-RO" sz="2400" dirty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endParaRPr lang="ro-RO" sz="2400" dirty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pitchFamily="34" charset="0"/>
              <a:buChar char="•"/>
            </a:pPr>
            <a:r>
              <a:rPr lang="ro-RO" sz="2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o-RO" sz="2400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conversia energiei luminoase în energie chimică</a:t>
            </a:r>
          </a:p>
          <a:p>
            <a:endParaRPr lang="ro-RO" sz="2400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buFont typeface="Arial" pitchFamily="34" charset="0"/>
              <a:buChar char="•"/>
            </a:pPr>
            <a:r>
              <a:rPr lang="ro-RO" sz="2400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sinteză de substanțe organice, hrană pentru organismele heterotrofe</a:t>
            </a:r>
          </a:p>
          <a:p>
            <a:pPr algn="just"/>
            <a:endParaRPr lang="ro-RO" sz="2400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buFont typeface="Arial" pitchFamily="34" charset="0"/>
              <a:buChar char="•"/>
            </a:pPr>
            <a:r>
              <a:rPr lang="ro-RO" sz="2400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eliberarea oxigenului necesar respirației</a:t>
            </a:r>
          </a:p>
          <a:p>
            <a:pPr algn="just"/>
            <a:endParaRPr lang="ro-RO" sz="2400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buFont typeface="Arial" pitchFamily="34" charset="0"/>
              <a:buChar char="•"/>
            </a:pPr>
            <a:r>
              <a:rPr lang="ro-RO" sz="2400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compoziție constantă a atmosferei</a:t>
            </a:r>
          </a:p>
          <a:p>
            <a:pPr algn="just"/>
            <a:endParaRPr lang="ro-RO" sz="2400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buFont typeface="Arial" pitchFamily="34" charset="0"/>
              <a:buChar char="•"/>
            </a:pPr>
            <a:r>
              <a:rPr lang="ro-RO" sz="2400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sursă de hrană, materii prime și energie</a:t>
            </a:r>
            <a:endParaRPr lang="en-US" sz="2400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u 1"/>
          <p:cNvSpPr>
            <a:spLocks noGrp="1"/>
          </p:cNvSpPr>
          <p:nvPr>
            <p:ph type="title"/>
          </p:nvPr>
        </p:nvSpPr>
        <p:spPr>
          <a:solidFill>
            <a:srgbClr val="C00000"/>
          </a:solidFill>
          <a:ln>
            <a:solidFill>
              <a:srgbClr val="FFFF00"/>
            </a:solidFill>
          </a:ln>
        </p:spPr>
        <p:txBody>
          <a:bodyPr>
            <a:normAutofit/>
          </a:bodyPr>
          <a:lstStyle/>
          <a:p>
            <a:r>
              <a:rPr lang="ro-RO" sz="36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Fotosinteza</a:t>
            </a:r>
            <a:endParaRPr lang="en-US" sz="36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CasetăText 4"/>
          <p:cNvSpPr txBox="1"/>
          <p:nvPr/>
        </p:nvSpPr>
        <p:spPr>
          <a:xfrm>
            <a:off x="228600" y="1981200"/>
            <a:ext cx="83820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o-RO" sz="2400" b="1" dirty="0">
                <a:latin typeface="Times New Roman" pitchFamily="18" charset="0"/>
                <a:cs typeface="Times New Roman" pitchFamily="18" charset="0"/>
              </a:rPr>
              <a:t>Metode de evidențiere a procesului de fotosinteză</a:t>
            </a:r>
          </a:p>
          <a:p>
            <a:pPr algn="just"/>
            <a:endParaRPr lang="ro-RO" sz="2000" b="1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o-RO" sz="2000" b="1" dirty="0">
                <a:latin typeface="Times New Roman" pitchFamily="18" charset="0"/>
                <a:cs typeface="Times New Roman" pitchFamily="18" charset="0"/>
              </a:rPr>
              <a:t>1. Evidențierea producerii de oxigen</a:t>
            </a:r>
          </a:p>
        </p:txBody>
      </p:sp>
      <p:pic>
        <p:nvPicPr>
          <p:cNvPr id="19458" name="Picture 2" descr="C:\Users\Toshiba\Pictures\My Scans\scan003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3400" y="3200400"/>
            <a:ext cx="4038600" cy="3124200"/>
          </a:xfrm>
          <a:prstGeom prst="rect">
            <a:avLst/>
          </a:prstGeom>
          <a:noFill/>
        </p:spPr>
      </p:pic>
      <p:sp>
        <p:nvSpPr>
          <p:cNvPr id="9" name="CasetăText 8"/>
          <p:cNvSpPr txBox="1"/>
          <p:nvPr/>
        </p:nvSpPr>
        <p:spPr>
          <a:xfrm>
            <a:off x="304800" y="6324600"/>
            <a:ext cx="4191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o-RO" sz="1600" i="1" dirty="0">
                <a:latin typeface="Times New Roman" pitchFamily="18" charset="0"/>
                <a:cs typeface="Times New Roman" pitchFamily="18" charset="0"/>
              </a:rPr>
              <a:t>S. Ene, Manual de Biologie, Ed. LVS Crepuscul, 2005 </a:t>
            </a:r>
            <a:endParaRPr lang="en-US" sz="16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CasetăText 12"/>
          <p:cNvSpPr txBox="1"/>
          <p:nvPr/>
        </p:nvSpPr>
        <p:spPr>
          <a:xfrm>
            <a:off x="5029200" y="3276600"/>
            <a:ext cx="3657600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o-RO" sz="2000" i="1" dirty="0">
                <a:latin typeface="Times New Roman" pitchFamily="18" charset="0"/>
                <a:cs typeface="Times New Roman" pitchFamily="18" charset="0"/>
              </a:rPr>
              <a:t>Introducerea unei ramuri de plantă acvatică în apă cu secțiunea în sus, dovedește că gazul produs este oxigen prin introducerea unui chibrit incandescent care se va reaprinde.</a:t>
            </a:r>
            <a:endParaRPr lang="en-US" sz="2000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u 1"/>
          <p:cNvSpPr>
            <a:spLocks noGrp="1"/>
          </p:cNvSpPr>
          <p:nvPr>
            <p:ph type="title"/>
          </p:nvPr>
        </p:nvSpPr>
        <p:spPr>
          <a:solidFill>
            <a:srgbClr val="C00000"/>
          </a:solidFill>
          <a:ln>
            <a:solidFill>
              <a:srgbClr val="FFFF00"/>
            </a:solidFill>
          </a:ln>
        </p:spPr>
        <p:txBody>
          <a:bodyPr>
            <a:normAutofit/>
          </a:bodyPr>
          <a:lstStyle/>
          <a:p>
            <a:r>
              <a:rPr lang="ro-RO" sz="36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Fotosinteza</a:t>
            </a:r>
            <a:endParaRPr lang="en-US" sz="36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Dreptunghi 3"/>
          <p:cNvSpPr/>
          <p:nvPr/>
        </p:nvSpPr>
        <p:spPr>
          <a:xfrm>
            <a:off x="457200" y="1905000"/>
            <a:ext cx="67818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o-RO" sz="2000" b="1" dirty="0">
                <a:latin typeface="Times New Roman" pitchFamily="18" charset="0"/>
                <a:cs typeface="Times New Roman" pitchFamily="18" charset="0"/>
              </a:rPr>
              <a:t>2. Evidențierea consumului de </a:t>
            </a:r>
            <a:r>
              <a:rPr lang="ro-RO" sz="2400" b="1" dirty="0">
                <a:latin typeface="Times New Roman" pitchFamily="18" charset="0"/>
                <a:cs typeface="Times New Roman" pitchFamily="18" charset="0"/>
              </a:rPr>
              <a:t>CO</a:t>
            </a:r>
            <a:r>
              <a:rPr lang="ro-RO" b="1" dirty="0">
                <a:latin typeface="Times New Roman" pitchFamily="18" charset="0"/>
                <a:cs typeface="Times New Roman" pitchFamily="18" charset="0"/>
              </a:rPr>
              <a:t>2</a:t>
            </a:r>
            <a:endParaRPr lang="ro-RO" sz="2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2530" name="Picture 2" descr="C:\Users\Toshiba\Pictures\My Scans\scan003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9600" y="2514600"/>
            <a:ext cx="3581400" cy="3352800"/>
          </a:xfrm>
          <a:prstGeom prst="rect">
            <a:avLst/>
          </a:prstGeom>
          <a:noFill/>
        </p:spPr>
      </p:pic>
      <p:sp>
        <p:nvSpPr>
          <p:cNvPr id="6" name="CasetăText 5"/>
          <p:cNvSpPr txBox="1"/>
          <p:nvPr/>
        </p:nvSpPr>
        <p:spPr>
          <a:xfrm>
            <a:off x="304800" y="6019800"/>
            <a:ext cx="4191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o-RO" sz="1600" i="1" dirty="0">
                <a:latin typeface="Times New Roman" pitchFamily="18" charset="0"/>
                <a:cs typeface="Times New Roman" pitchFamily="18" charset="0"/>
              </a:rPr>
              <a:t>E. Huțanu, Manual de Biologie, Ed. </a:t>
            </a:r>
            <a:r>
              <a:rPr lang="ro-RO" sz="1600" i="1" dirty="0" err="1">
                <a:latin typeface="Times New Roman" pitchFamily="18" charset="0"/>
                <a:cs typeface="Times New Roman" pitchFamily="18" charset="0"/>
              </a:rPr>
              <a:t>All</a:t>
            </a:r>
            <a:r>
              <a:rPr lang="ro-RO" sz="1600" i="1" dirty="0">
                <a:latin typeface="Times New Roman" pitchFamily="18" charset="0"/>
                <a:cs typeface="Times New Roman" pitchFamily="18" charset="0"/>
              </a:rPr>
              <a:t>, 2000</a:t>
            </a:r>
            <a:endParaRPr lang="en-US" sz="16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CasetăText 6"/>
          <p:cNvSpPr txBox="1"/>
          <p:nvPr/>
        </p:nvSpPr>
        <p:spPr>
          <a:xfrm>
            <a:off x="4648200" y="2590800"/>
            <a:ext cx="3810000" cy="29854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o-RO" sz="2000" i="1" dirty="0">
                <a:latin typeface="Times New Roman" pitchFamily="18" charset="0"/>
                <a:cs typeface="Times New Roman" pitchFamily="18" charset="0"/>
              </a:rPr>
              <a:t>Introducerea unei ramuri de plantă acvatică plasată în apă fiartă și răcită  cu secțiunea în sus, se observă că nu se degajă bule, deoarece prin fierbere </a:t>
            </a:r>
            <a:r>
              <a:rPr lang="ro-RO" sz="2400" i="1" dirty="0">
                <a:latin typeface="Times New Roman" pitchFamily="18" charset="0"/>
                <a:cs typeface="Times New Roman" pitchFamily="18" charset="0"/>
              </a:rPr>
              <a:t>CO</a:t>
            </a:r>
            <a:r>
              <a:rPr lang="ro-RO" i="1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o-RO" sz="2000" i="1" dirty="0">
                <a:latin typeface="Times New Roman" pitchFamily="18" charset="0"/>
                <a:cs typeface="Times New Roman" pitchFamily="18" charset="0"/>
              </a:rPr>
              <a:t> din apă a fost înlăturat. </a:t>
            </a:r>
          </a:p>
          <a:p>
            <a:pPr algn="just"/>
            <a:r>
              <a:rPr lang="ro-RO" sz="2000" i="1" dirty="0">
                <a:latin typeface="Times New Roman" pitchFamily="18" charset="0"/>
                <a:cs typeface="Times New Roman" pitchFamily="18" charset="0"/>
              </a:rPr>
              <a:t> Dacă se introduce carbonat acid de sodiu începe degajarea de bule, deoarece apa conține </a:t>
            </a:r>
            <a:r>
              <a:rPr lang="ro-RO" sz="2400" i="1" dirty="0">
                <a:latin typeface="Times New Roman" pitchFamily="18" charset="0"/>
                <a:cs typeface="Times New Roman" pitchFamily="18" charset="0"/>
              </a:rPr>
              <a:t>CO</a:t>
            </a:r>
            <a:r>
              <a:rPr lang="ro-RO" i="1" dirty="0">
                <a:latin typeface="Times New Roman" pitchFamily="18" charset="0"/>
                <a:cs typeface="Times New Roman" pitchFamily="18" charset="0"/>
              </a:rPr>
              <a:t>2.</a:t>
            </a:r>
            <a:endParaRPr lang="en-US" sz="2000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Temă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580</TotalTime>
  <Words>1116</Words>
  <Application>Microsoft Office PowerPoint</Application>
  <PresentationFormat>Expunere pe ecran (4:3)</PresentationFormat>
  <Paragraphs>200</Paragraphs>
  <Slides>20</Slides>
  <Notes>0</Notes>
  <HiddenSlides>0</HiddenSlides>
  <MMClips>0</MMClips>
  <ScaleCrop>false</ScaleCrop>
  <HeadingPairs>
    <vt:vector size="6" baseType="variant">
      <vt:variant>
        <vt:lpstr>Fonturi utilizate</vt:lpstr>
      </vt:variant>
      <vt:variant>
        <vt:i4>4</vt:i4>
      </vt:variant>
      <vt:variant>
        <vt:lpstr>Temă</vt:lpstr>
      </vt:variant>
      <vt:variant>
        <vt:i4>1</vt:i4>
      </vt:variant>
      <vt:variant>
        <vt:lpstr>Titluri diapozitive</vt:lpstr>
      </vt:variant>
      <vt:variant>
        <vt:i4>20</vt:i4>
      </vt:variant>
    </vt:vector>
  </HeadingPairs>
  <TitlesOfParts>
    <vt:vector size="25" baseType="lpstr">
      <vt:lpstr>Arial</vt:lpstr>
      <vt:lpstr>Calibri</vt:lpstr>
      <vt:lpstr>Times New Roman</vt:lpstr>
      <vt:lpstr>Wingdings</vt:lpstr>
      <vt:lpstr>Temă Office</vt:lpstr>
      <vt:lpstr>Fotosinteza. Nutriția heterotrofă. Digestia intracelulară</vt:lpstr>
      <vt:lpstr>Prezentare PowerPoint</vt:lpstr>
      <vt:lpstr>Fotosinteza</vt:lpstr>
      <vt:lpstr>Fotosinteza</vt:lpstr>
      <vt:lpstr>Fotosinteza</vt:lpstr>
      <vt:lpstr>Fotosinteza</vt:lpstr>
      <vt:lpstr>Fotosinteza</vt:lpstr>
      <vt:lpstr>Fotosinteza</vt:lpstr>
      <vt:lpstr>Fotosinteza</vt:lpstr>
      <vt:lpstr>Fotosinteza</vt:lpstr>
      <vt:lpstr>Nutriția heterotrofă</vt:lpstr>
      <vt:lpstr>Nutriția saprofită</vt:lpstr>
      <vt:lpstr>Nutriția saprofită</vt:lpstr>
      <vt:lpstr>Nutriția parazită</vt:lpstr>
      <vt:lpstr>Nutriția parazită</vt:lpstr>
      <vt:lpstr>Nutriția mixotrofă</vt:lpstr>
      <vt:lpstr>Nutriția simbiontă</vt:lpstr>
      <vt:lpstr>Nutriția simbiontă</vt:lpstr>
      <vt:lpstr>Digestia intracelulară</vt:lpstr>
      <vt:lpstr>Prezentare PowerPoint</vt:lpstr>
    </vt:vector>
  </TitlesOfParts>
  <Company>Grizli777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Fotosinteza. Nutriția heterotrofă. Digestia intracelulară</dc:title>
  <dc:creator>Toshiba</dc:creator>
  <cp:lastModifiedBy>Lenovo</cp:lastModifiedBy>
  <cp:revision>71</cp:revision>
  <dcterms:created xsi:type="dcterms:W3CDTF">2014-07-27T16:53:50Z</dcterms:created>
  <dcterms:modified xsi:type="dcterms:W3CDTF">2020-05-07T18:42:25Z</dcterms:modified>
</cp:coreProperties>
</file>