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9" r:id="rId14"/>
    <p:sldId id="270" r:id="rId15"/>
    <p:sldId id="268" r:id="rId16"/>
    <p:sldId id="272" r:id="rId17"/>
    <p:sldId id="271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5FF4DC-1043-4202-B5F7-C977BCB19194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A22AB2-4240-4054-A68D-FE1F300C1343}">
      <dgm:prSet phldrT="[Text]" custT="1"/>
      <dgm:spPr/>
      <dgm:t>
        <a:bodyPr/>
        <a:lstStyle/>
        <a:p>
          <a:r>
            <a:rPr lang="ro-RO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reproducere</a:t>
          </a:r>
        </a:p>
        <a:p>
          <a:r>
            <a:rPr lang="ro-RO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la plante</a:t>
          </a:r>
          <a:endParaRPr lang="en-US" sz="16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9D65001-A499-49B6-9249-F13EAD96D097}" type="parTrans" cxnId="{B20DA266-A7DA-47C6-A104-122F82BA0118}">
      <dgm:prSet/>
      <dgm:spPr/>
      <dgm:t>
        <a:bodyPr/>
        <a:lstStyle/>
        <a:p>
          <a:endParaRPr lang="en-US"/>
        </a:p>
      </dgm:t>
    </dgm:pt>
    <dgm:pt modelId="{1FC44407-EF06-4D8E-807F-A14F51C83FED}" type="sibTrans" cxnId="{B20DA266-A7DA-47C6-A104-122F82BA0118}">
      <dgm:prSet/>
      <dgm:spPr/>
      <dgm:t>
        <a:bodyPr/>
        <a:lstStyle/>
        <a:p>
          <a:endParaRPr lang="en-US"/>
        </a:p>
      </dgm:t>
    </dgm:pt>
    <dgm:pt modelId="{71F80303-1726-4D12-B9C8-EBE5FE4F6D89}">
      <dgm:prSet phldrT="[Text]" custT="1"/>
      <dgm:spPr/>
      <dgm:t>
        <a:bodyPr/>
        <a:lstStyle/>
        <a:p>
          <a:r>
            <a:rPr lang="ro-RO" sz="1600" dirty="0">
              <a:solidFill>
                <a:schemeClr val="bg1"/>
              </a:solidFill>
              <a:latin typeface="+mj-lt"/>
              <a:cs typeface="Times New Roman" pitchFamily="18" charset="0"/>
            </a:rPr>
            <a:t>asexuată</a:t>
          </a:r>
          <a:endParaRPr lang="en-US" sz="1600" dirty="0">
            <a:solidFill>
              <a:schemeClr val="bg1"/>
            </a:solidFill>
            <a:latin typeface="+mj-lt"/>
            <a:cs typeface="Times New Roman" pitchFamily="18" charset="0"/>
          </a:endParaRPr>
        </a:p>
      </dgm:t>
    </dgm:pt>
    <dgm:pt modelId="{98568F49-DF59-49C6-BD5F-9A93F8AE6DF9}" type="parTrans" cxnId="{DF6CE3B7-6868-4995-8564-3D248AA6B323}">
      <dgm:prSet/>
      <dgm:spPr/>
      <dgm:t>
        <a:bodyPr/>
        <a:lstStyle/>
        <a:p>
          <a:endParaRPr lang="en-US"/>
        </a:p>
      </dgm:t>
    </dgm:pt>
    <dgm:pt modelId="{1F59EC82-49D2-49B0-8156-F6BC1B0C2CAC}" type="sibTrans" cxnId="{DF6CE3B7-6868-4995-8564-3D248AA6B323}">
      <dgm:prSet/>
      <dgm:spPr/>
      <dgm:t>
        <a:bodyPr/>
        <a:lstStyle/>
        <a:p>
          <a:endParaRPr lang="en-US"/>
        </a:p>
      </dgm:t>
    </dgm:pt>
    <dgm:pt modelId="{155A4703-F0A1-4667-8720-A20AD9DCC3A9}">
      <dgm:prSet phldrT="[Text]" custT="1"/>
      <dgm:spPr/>
      <dgm:t>
        <a:bodyPr/>
        <a:lstStyle/>
        <a:p>
          <a:r>
            <a:rPr lang="ro-RO" sz="1400" dirty="0"/>
            <a:t>specializată</a:t>
          </a:r>
          <a:endParaRPr lang="en-US" sz="1400" dirty="0"/>
        </a:p>
      </dgm:t>
    </dgm:pt>
    <dgm:pt modelId="{69D7EAC0-A60F-4510-9782-B18455CC119B}" type="parTrans" cxnId="{4BAD2BEF-68C7-4BBB-87BF-A7379DD0B35E}">
      <dgm:prSet/>
      <dgm:spPr/>
      <dgm:t>
        <a:bodyPr/>
        <a:lstStyle/>
        <a:p>
          <a:endParaRPr lang="en-US"/>
        </a:p>
      </dgm:t>
    </dgm:pt>
    <dgm:pt modelId="{7DA874CC-8C70-48D6-B3D2-2A276911E93F}" type="sibTrans" cxnId="{4BAD2BEF-68C7-4BBB-87BF-A7379DD0B35E}">
      <dgm:prSet/>
      <dgm:spPr/>
      <dgm:t>
        <a:bodyPr/>
        <a:lstStyle/>
        <a:p>
          <a:endParaRPr lang="en-US"/>
        </a:p>
      </dgm:t>
    </dgm:pt>
    <dgm:pt modelId="{E7F48F74-3544-4A55-9D69-29C328F3593F}">
      <dgm:prSet phldrT="[Text]" custT="1"/>
      <dgm:spPr/>
      <dgm:t>
        <a:bodyPr/>
        <a:lstStyle/>
        <a:p>
          <a:r>
            <a:rPr lang="ro-RO" sz="1200" dirty="0"/>
            <a:t> </a:t>
          </a:r>
          <a:r>
            <a:rPr lang="ro-RO" sz="1400" dirty="0"/>
            <a:t>vegetativă</a:t>
          </a:r>
          <a:endParaRPr lang="en-US" sz="1400" dirty="0"/>
        </a:p>
      </dgm:t>
    </dgm:pt>
    <dgm:pt modelId="{7F14D364-7FD1-4B16-8E49-9417B1C06225}" type="parTrans" cxnId="{FB8F418C-DB5D-4386-B053-94E498BFB903}">
      <dgm:prSet/>
      <dgm:spPr/>
      <dgm:t>
        <a:bodyPr/>
        <a:lstStyle/>
        <a:p>
          <a:endParaRPr lang="en-US"/>
        </a:p>
      </dgm:t>
    </dgm:pt>
    <dgm:pt modelId="{569F0245-130E-43C3-B483-7E86BC05AE95}" type="sibTrans" cxnId="{FB8F418C-DB5D-4386-B053-94E498BFB903}">
      <dgm:prSet/>
      <dgm:spPr/>
      <dgm:t>
        <a:bodyPr/>
        <a:lstStyle/>
        <a:p>
          <a:endParaRPr lang="en-US"/>
        </a:p>
      </dgm:t>
    </dgm:pt>
    <dgm:pt modelId="{C87232F7-615C-41CA-9C24-E90A621385EE}">
      <dgm:prSet phldrT="[Text]" custT="1"/>
      <dgm:spPr/>
      <dgm:t>
        <a:bodyPr/>
        <a:lstStyle/>
        <a:p>
          <a:r>
            <a:rPr lang="ro-RO" sz="1600" dirty="0">
              <a:solidFill>
                <a:schemeClr val="bg1"/>
              </a:solidFill>
              <a:latin typeface="+mn-lt"/>
              <a:cs typeface="Times New Roman" pitchFamily="18" charset="0"/>
            </a:rPr>
            <a:t>sexuată</a:t>
          </a:r>
          <a:endParaRPr lang="en-US" sz="1600" dirty="0">
            <a:solidFill>
              <a:schemeClr val="bg1"/>
            </a:solidFill>
            <a:latin typeface="+mn-lt"/>
            <a:cs typeface="Times New Roman" pitchFamily="18" charset="0"/>
          </a:endParaRPr>
        </a:p>
      </dgm:t>
    </dgm:pt>
    <dgm:pt modelId="{F06402A8-86A4-444F-8AC2-61F1B6B1C248}" type="parTrans" cxnId="{2B5F5209-9994-40C4-B4CB-F5116D0244A0}">
      <dgm:prSet/>
      <dgm:spPr/>
      <dgm:t>
        <a:bodyPr/>
        <a:lstStyle/>
        <a:p>
          <a:endParaRPr lang="en-US"/>
        </a:p>
      </dgm:t>
    </dgm:pt>
    <dgm:pt modelId="{D01CE4EA-ED59-4669-BEE4-06A7A223A57F}" type="sibTrans" cxnId="{2B5F5209-9994-40C4-B4CB-F5116D0244A0}">
      <dgm:prSet/>
      <dgm:spPr/>
      <dgm:t>
        <a:bodyPr/>
        <a:lstStyle/>
        <a:p>
          <a:endParaRPr lang="en-US"/>
        </a:p>
      </dgm:t>
    </dgm:pt>
    <dgm:pt modelId="{2B6945A8-31D2-4D70-987B-161D0D706711}">
      <dgm:prSet custT="1"/>
      <dgm:spPr/>
      <dgm:t>
        <a:bodyPr/>
        <a:lstStyle/>
        <a:p>
          <a:r>
            <a:rPr lang="ro-RO" sz="1400" dirty="0"/>
            <a:t>spori</a:t>
          </a:r>
          <a:endParaRPr lang="en-US" sz="1400" dirty="0"/>
        </a:p>
      </dgm:t>
    </dgm:pt>
    <dgm:pt modelId="{D13E9A96-DA5F-4A16-9F52-3300D78353A6}" type="parTrans" cxnId="{BA97032E-856B-43CD-8CE7-59736D466329}">
      <dgm:prSet/>
      <dgm:spPr/>
      <dgm:t>
        <a:bodyPr/>
        <a:lstStyle/>
        <a:p>
          <a:endParaRPr lang="en-US"/>
        </a:p>
      </dgm:t>
    </dgm:pt>
    <dgm:pt modelId="{AE2E378B-AA53-4619-8B35-6A5254200319}" type="sibTrans" cxnId="{BA97032E-856B-43CD-8CE7-59736D466329}">
      <dgm:prSet/>
      <dgm:spPr/>
      <dgm:t>
        <a:bodyPr/>
        <a:lstStyle/>
        <a:p>
          <a:endParaRPr lang="en-US"/>
        </a:p>
      </dgm:t>
    </dgm:pt>
    <dgm:pt modelId="{CA4C2D5B-D2E4-46FC-A4F8-9301C271AE9D}">
      <dgm:prSet custT="1"/>
      <dgm:spPr/>
      <dgm:t>
        <a:bodyPr/>
        <a:lstStyle/>
        <a:p>
          <a:r>
            <a:rPr lang="ro-RO" sz="1400" dirty="0"/>
            <a:t>naturală</a:t>
          </a:r>
          <a:endParaRPr lang="en-US" sz="1400" dirty="0"/>
        </a:p>
      </dgm:t>
    </dgm:pt>
    <dgm:pt modelId="{990BA210-694C-420B-A9FD-97696433C2D9}" type="parTrans" cxnId="{6BFFB679-CEAE-4C49-B8D8-7E8A35532A3F}">
      <dgm:prSet/>
      <dgm:spPr/>
      <dgm:t>
        <a:bodyPr/>
        <a:lstStyle/>
        <a:p>
          <a:endParaRPr lang="en-US"/>
        </a:p>
      </dgm:t>
    </dgm:pt>
    <dgm:pt modelId="{6B9871E3-BA85-4630-8E69-9697B03BB50F}" type="sibTrans" cxnId="{6BFFB679-CEAE-4C49-B8D8-7E8A35532A3F}">
      <dgm:prSet/>
      <dgm:spPr/>
      <dgm:t>
        <a:bodyPr/>
        <a:lstStyle/>
        <a:p>
          <a:endParaRPr lang="en-US"/>
        </a:p>
      </dgm:t>
    </dgm:pt>
    <dgm:pt modelId="{272B8510-C0D7-4E20-B081-D18BC39E20E5}">
      <dgm:prSet custT="1"/>
      <dgm:spPr/>
      <dgm:t>
        <a:bodyPr/>
        <a:lstStyle/>
        <a:p>
          <a:r>
            <a:rPr lang="ro-RO" sz="1400" dirty="0"/>
            <a:t>artificială</a:t>
          </a:r>
          <a:endParaRPr lang="en-US" sz="1400" dirty="0"/>
        </a:p>
      </dgm:t>
    </dgm:pt>
    <dgm:pt modelId="{F3E0691E-AE79-4D08-B0B4-E311C9B15579}" type="parTrans" cxnId="{F3574DA3-6D98-4827-912D-8A4647A1736C}">
      <dgm:prSet/>
      <dgm:spPr/>
      <dgm:t>
        <a:bodyPr/>
        <a:lstStyle/>
        <a:p>
          <a:endParaRPr lang="en-US"/>
        </a:p>
      </dgm:t>
    </dgm:pt>
    <dgm:pt modelId="{2F9CD446-ADA3-476C-BF97-6FF0728FD18E}" type="sibTrans" cxnId="{F3574DA3-6D98-4827-912D-8A4647A1736C}">
      <dgm:prSet/>
      <dgm:spPr/>
      <dgm:t>
        <a:bodyPr/>
        <a:lstStyle/>
        <a:p>
          <a:endParaRPr lang="en-US"/>
        </a:p>
      </dgm:t>
    </dgm:pt>
    <dgm:pt modelId="{5AB40472-53BC-4069-A32D-367D4C6A8283}">
      <dgm:prSet custT="1"/>
      <dgm:spPr/>
      <dgm:t>
        <a:bodyPr/>
        <a:lstStyle/>
        <a:p>
          <a:r>
            <a:rPr lang="ro-RO" sz="1400" dirty="0"/>
            <a:t>muguri</a:t>
          </a:r>
          <a:endParaRPr lang="en-US" sz="1400" dirty="0"/>
        </a:p>
      </dgm:t>
    </dgm:pt>
    <dgm:pt modelId="{36FEA016-16DA-4F2D-AEA0-C1489983564E}" type="parTrans" cxnId="{11D61D61-0578-4D04-ADBD-A7DE053BD1F6}">
      <dgm:prSet/>
      <dgm:spPr/>
      <dgm:t>
        <a:bodyPr/>
        <a:lstStyle/>
        <a:p>
          <a:endParaRPr lang="en-US"/>
        </a:p>
      </dgm:t>
    </dgm:pt>
    <dgm:pt modelId="{7F85DC2E-2E5A-4CDD-B933-7ABC0BF90BF9}" type="sibTrans" cxnId="{11D61D61-0578-4D04-ADBD-A7DE053BD1F6}">
      <dgm:prSet/>
      <dgm:spPr/>
      <dgm:t>
        <a:bodyPr/>
        <a:lstStyle/>
        <a:p>
          <a:endParaRPr lang="en-US"/>
        </a:p>
      </dgm:t>
    </dgm:pt>
    <dgm:pt modelId="{7A583939-213E-4F25-8949-FC2E9C7A3458}">
      <dgm:prSet custT="1"/>
      <dgm:spPr/>
      <dgm:t>
        <a:bodyPr/>
        <a:lstStyle/>
        <a:p>
          <a:r>
            <a:rPr lang="ro-RO" sz="1400" dirty="0"/>
            <a:t>stoloni</a:t>
          </a:r>
          <a:endParaRPr lang="en-US" sz="1400" dirty="0"/>
        </a:p>
      </dgm:t>
    </dgm:pt>
    <dgm:pt modelId="{002442A2-A932-41AF-A041-ADDC4149AE8C}" type="parTrans" cxnId="{B9D52EC1-FBCB-4DD2-A70C-B5438526277B}">
      <dgm:prSet/>
      <dgm:spPr/>
      <dgm:t>
        <a:bodyPr/>
        <a:lstStyle/>
        <a:p>
          <a:endParaRPr lang="en-US"/>
        </a:p>
      </dgm:t>
    </dgm:pt>
    <dgm:pt modelId="{E3E0855C-0C71-4D0F-9CDE-65D9D20A85B6}" type="sibTrans" cxnId="{B9D52EC1-FBCB-4DD2-A70C-B5438526277B}">
      <dgm:prSet/>
      <dgm:spPr/>
      <dgm:t>
        <a:bodyPr/>
        <a:lstStyle/>
        <a:p>
          <a:endParaRPr lang="en-US"/>
        </a:p>
      </dgm:t>
    </dgm:pt>
    <dgm:pt modelId="{D476BBC5-50E7-4EEF-BABC-1AE2EC419CD4}">
      <dgm:prSet custT="1"/>
      <dgm:spPr/>
      <dgm:t>
        <a:bodyPr/>
        <a:lstStyle/>
        <a:p>
          <a:r>
            <a:rPr lang="ro-RO" sz="1400" dirty="0"/>
            <a:t>rizomi</a:t>
          </a:r>
          <a:endParaRPr lang="en-US" sz="1400" dirty="0"/>
        </a:p>
      </dgm:t>
    </dgm:pt>
    <dgm:pt modelId="{8AF36AD4-02B5-4582-A048-C14530B82230}" type="parTrans" cxnId="{50B729A4-73A6-40C6-A8AB-63619991F037}">
      <dgm:prSet/>
      <dgm:spPr/>
      <dgm:t>
        <a:bodyPr/>
        <a:lstStyle/>
        <a:p>
          <a:endParaRPr lang="en-US"/>
        </a:p>
      </dgm:t>
    </dgm:pt>
    <dgm:pt modelId="{E9AC7D65-3E42-4E99-9009-28CF04D0D425}" type="sibTrans" cxnId="{50B729A4-73A6-40C6-A8AB-63619991F037}">
      <dgm:prSet/>
      <dgm:spPr/>
      <dgm:t>
        <a:bodyPr/>
        <a:lstStyle/>
        <a:p>
          <a:endParaRPr lang="en-US"/>
        </a:p>
      </dgm:t>
    </dgm:pt>
    <dgm:pt modelId="{59CC60D2-FE8B-4BA4-BACD-799AA17661FC}">
      <dgm:prSet custT="1"/>
      <dgm:spPr/>
      <dgm:t>
        <a:bodyPr/>
        <a:lstStyle/>
        <a:p>
          <a:r>
            <a:rPr lang="ro-RO" sz="1400" dirty="0"/>
            <a:t>bulbi</a:t>
          </a:r>
          <a:endParaRPr lang="en-US" sz="1400" dirty="0"/>
        </a:p>
      </dgm:t>
    </dgm:pt>
    <dgm:pt modelId="{4A86CC31-AC11-4CB0-B8FB-446B8BE6D7BE}" type="parTrans" cxnId="{750CA454-5055-42CB-8176-758A77694933}">
      <dgm:prSet/>
      <dgm:spPr/>
      <dgm:t>
        <a:bodyPr/>
        <a:lstStyle/>
        <a:p>
          <a:endParaRPr lang="en-US"/>
        </a:p>
      </dgm:t>
    </dgm:pt>
    <dgm:pt modelId="{8716370A-0984-45D6-961F-9684001D564A}" type="sibTrans" cxnId="{750CA454-5055-42CB-8176-758A77694933}">
      <dgm:prSet/>
      <dgm:spPr/>
      <dgm:t>
        <a:bodyPr/>
        <a:lstStyle/>
        <a:p>
          <a:endParaRPr lang="en-US"/>
        </a:p>
      </dgm:t>
    </dgm:pt>
    <dgm:pt modelId="{25D0C354-261D-4473-84D9-7DA4B8CA4CE6}">
      <dgm:prSet custT="1"/>
      <dgm:spPr/>
      <dgm:t>
        <a:bodyPr/>
        <a:lstStyle/>
        <a:p>
          <a:r>
            <a:rPr lang="ro-RO" sz="1400" dirty="0"/>
            <a:t>butășire</a:t>
          </a:r>
          <a:endParaRPr lang="en-US" sz="1400" dirty="0"/>
        </a:p>
      </dgm:t>
    </dgm:pt>
    <dgm:pt modelId="{32A3457E-5834-4670-A735-0E16CAF405D5}" type="parTrans" cxnId="{60A2CB62-90CE-469A-BBC9-320BF1353D62}">
      <dgm:prSet/>
      <dgm:spPr/>
      <dgm:t>
        <a:bodyPr/>
        <a:lstStyle/>
        <a:p>
          <a:endParaRPr lang="en-US"/>
        </a:p>
      </dgm:t>
    </dgm:pt>
    <dgm:pt modelId="{ECD94FB0-D280-40A6-A47F-5C76E8D3B732}" type="sibTrans" cxnId="{60A2CB62-90CE-469A-BBC9-320BF1353D62}">
      <dgm:prSet/>
      <dgm:spPr/>
      <dgm:t>
        <a:bodyPr/>
        <a:lstStyle/>
        <a:p>
          <a:endParaRPr lang="en-US"/>
        </a:p>
      </dgm:t>
    </dgm:pt>
    <dgm:pt modelId="{B4963673-9B67-476B-8FD6-6AE01C43275D}">
      <dgm:prSet custT="1"/>
      <dgm:spPr/>
      <dgm:t>
        <a:bodyPr/>
        <a:lstStyle/>
        <a:p>
          <a:r>
            <a:rPr lang="ro-RO" sz="1400" dirty="0"/>
            <a:t>marcotaj</a:t>
          </a:r>
          <a:endParaRPr lang="en-US" sz="1400" dirty="0"/>
        </a:p>
      </dgm:t>
    </dgm:pt>
    <dgm:pt modelId="{F1695F22-BE6C-4CD8-979B-EDB12BB5F175}" type="parTrans" cxnId="{517E5BDE-A300-4B7B-8E1F-E4C928A59065}">
      <dgm:prSet/>
      <dgm:spPr/>
      <dgm:t>
        <a:bodyPr/>
        <a:lstStyle/>
        <a:p>
          <a:endParaRPr lang="en-US"/>
        </a:p>
      </dgm:t>
    </dgm:pt>
    <dgm:pt modelId="{53E0412C-7077-433E-98E8-47661DC08498}" type="sibTrans" cxnId="{517E5BDE-A300-4B7B-8E1F-E4C928A59065}">
      <dgm:prSet/>
      <dgm:spPr/>
      <dgm:t>
        <a:bodyPr/>
        <a:lstStyle/>
        <a:p>
          <a:endParaRPr lang="en-US"/>
        </a:p>
      </dgm:t>
    </dgm:pt>
    <dgm:pt modelId="{5F8AB9D9-3AF1-4C5A-BEAF-5FC00E73AA56}">
      <dgm:prSet custT="1"/>
      <dgm:spPr/>
      <dgm:t>
        <a:bodyPr/>
        <a:lstStyle/>
        <a:p>
          <a:r>
            <a:rPr lang="ro-RO" sz="1400" dirty="0"/>
            <a:t>altoire</a:t>
          </a:r>
          <a:endParaRPr lang="en-US" sz="1400" dirty="0"/>
        </a:p>
      </dgm:t>
    </dgm:pt>
    <dgm:pt modelId="{37791FAC-9007-4575-8C0C-23D8D29D6907}" type="parTrans" cxnId="{A2993A9D-053A-41C2-AD76-655F646616DC}">
      <dgm:prSet/>
      <dgm:spPr/>
      <dgm:t>
        <a:bodyPr/>
        <a:lstStyle/>
        <a:p>
          <a:endParaRPr lang="en-US"/>
        </a:p>
      </dgm:t>
    </dgm:pt>
    <dgm:pt modelId="{90633A5C-6537-4E9B-BA43-E9ACC6024E9E}" type="sibTrans" cxnId="{A2993A9D-053A-41C2-AD76-655F646616DC}">
      <dgm:prSet/>
      <dgm:spPr/>
      <dgm:t>
        <a:bodyPr/>
        <a:lstStyle/>
        <a:p>
          <a:endParaRPr lang="en-US"/>
        </a:p>
      </dgm:t>
    </dgm:pt>
    <dgm:pt modelId="{6B433259-9549-4434-AECB-122C9E6CCD4F}">
      <dgm:prSet/>
      <dgm:spPr/>
      <dgm:t>
        <a:bodyPr/>
        <a:lstStyle/>
        <a:p>
          <a:r>
            <a:rPr lang="ro-RO" dirty="0" err="1"/>
            <a:t>microbutășire</a:t>
          </a:r>
          <a:endParaRPr lang="en-US" dirty="0"/>
        </a:p>
      </dgm:t>
    </dgm:pt>
    <dgm:pt modelId="{2E430D15-F5A7-4AE7-B226-74EE88EA0E95}" type="parTrans" cxnId="{F818C8F3-5799-4EE3-AD0F-D1070153C408}">
      <dgm:prSet/>
      <dgm:spPr/>
      <dgm:t>
        <a:bodyPr/>
        <a:lstStyle/>
        <a:p>
          <a:endParaRPr lang="en-US"/>
        </a:p>
      </dgm:t>
    </dgm:pt>
    <dgm:pt modelId="{94C2D9A7-AE9C-4809-A50B-35859823920B}" type="sibTrans" cxnId="{F818C8F3-5799-4EE3-AD0F-D1070153C408}">
      <dgm:prSet/>
      <dgm:spPr/>
      <dgm:t>
        <a:bodyPr/>
        <a:lstStyle/>
        <a:p>
          <a:endParaRPr lang="en-US"/>
        </a:p>
      </dgm:t>
    </dgm:pt>
    <dgm:pt modelId="{363D3C16-3398-4383-9F73-CB454E98C038}">
      <dgm:prSet custT="1"/>
      <dgm:spPr/>
      <dgm:t>
        <a:bodyPr/>
        <a:lstStyle/>
        <a:p>
          <a:r>
            <a:rPr lang="ro-RO" sz="1400" dirty="0"/>
            <a:t>tuberculi</a:t>
          </a:r>
          <a:endParaRPr lang="en-US" sz="1400" dirty="0"/>
        </a:p>
      </dgm:t>
    </dgm:pt>
    <dgm:pt modelId="{3FCE0172-D76E-49A9-B936-43976411FDF5}" type="parTrans" cxnId="{523810BE-D417-468C-8F8F-9750D5BC924E}">
      <dgm:prSet/>
      <dgm:spPr/>
      <dgm:t>
        <a:bodyPr/>
        <a:lstStyle/>
        <a:p>
          <a:endParaRPr lang="en-US"/>
        </a:p>
      </dgm:t>
    </dgm:pt>
    <dgm:pt modelId="{F32B3834-3396-4202-838B-235C0B287F73}" type="sibTrans" cxnId="{523810BE-D417-468C-8F8F-9750D5BC924E}">
      <dgm:prSet/>
      <dgm:spPr/>
      <dgm:t>
        <a:bodyPr/>
        <a:lstStyle/>
        <a:p>
          <a:endParaRPr lang="en-US"/>
        </a:p>
      </dgm:t>
    </dgm:pt>
    <dgm:pt modelId="{CBE32DB6-358B-4BD3-817B-3399DAA12D1A}" type="pres">
      <dgm:prSet presAssocID="{745FF4DC-1043-4202-B5F7-C977BCB1919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6796657-965C-45F5-94A5-31B6FA033ABE}" type="pres">
      <dgm:prSet presAssocID="{28A22AB2-4240-4054-A68D-FE1F300C1343}" presName="root1" presStyleCnt="0"/>
      <dgm:spPr/>
    </dgm:pt>
    <dgm:pt modelId="{2E11B127-3639-4E8C-96E4-23ED4A085850}" type="pres">
      <dgm:prSet presAssocID="{28A22AB2-4240-4054-A68D-FE1F300C1343}" presName="LevelOneTextNode" presStyleLbl="node0" presStyleIdx="0" presStyleCnt="1" custScaleX="114276" custScaleY="135989" custLinFactX="-36351" custLinFactY="14855" custLinFactNeighborX="-100000" custLinFactNeighborY="100000">
        <dgm:presLayoutVars>
          <dgm:chPref val="3"/>
        </dgm:presLayoutVars>
      </dgm:prSet>
      <dgm:spPr/>
    </dgm:pt>
    <dgm:pt modelId="{EC83D219-271A-45A0-A4E8-FC1C46BAF804}" type="pres">
      <dgm:prSet presAssocID="{28A22AB2-4240-4054-A68D-FE1F300C1343}" presName="level2hierChild" presStyleCnt="0"/>
      <dgm:spPr/>
    </dgm:pt>
    <dgm:pt modelId="{CB97821F-2444-40A9-8D25-8F575267DFA4}" type="pres">
      <dgm:prSet presAssocID="{98568F49-DF59-49C6-BD5F-9A93F8AE6DF9}" presName="conn2-1" presStyleLbl="parChTrans1D2" presStyleIdx="0" presStyleCnt="2"/>
      <dgm:spPr/>
    </dgm:pt>
    <dgm:pt modelId="{7A2EF3EF-10B7-41A9-8777-964B77CB6B83}" type="pres">
      <dgm:prSet presAssocID="{98568F49-DF59-49C6-BD5F-9A93F8AE6DF9}" presName="connTx" presStyleLbl="parChTrans1D2" presStyleIdx="0" presStyleCnt="2"/>
      <dgm:spPr/>
    </dgm:pt>
    <dgm:pt modelId="{F58DE9E1-8DD9-41B8-9BA3-5B866A772325}" type="pres">
      <dgm:prSet presAssocID="{71F80303-1726-4D12-B9C8-EBE5FE4F6D89}" presName="root2" presStyleCnt="0"/>
      <dgm:spPr/>
    </dgm:pt>
    <dgm:pt modelId="{6265D63C-20CE-47E1-A3B9-E9E5EADB47A5}" type="pres">
      <dgm:prSet presAssocID="{71F80303-1726-4D12-B9C8-EBE5FE4F6D89}" presName="LevelTwoTextNode" presStyleLbl="node2" presStyleIdx="0" presStyleCnt="2" custLinFactX="-23727" custLinFactNeighborX="-100000" custLinFactNeighborY="-14185">
        <dgm:presLayoutVars>
          <dgm:chPref val="3"/>
        </dgm:presLayoutVars>
      </dgm:prSet>
      <dgm:spPr/>
    </dgm:pt>
    <dgm:pt modelId="{2C656A97-997D-4D55-8C42-2BD39EABD911}" type="pres">
      <dgm:prSet presAssocID="{71F80303-1726-4D12-B9C8-EBE5FE4F6D89}" presName="level3hierChild" presStyleCnt="0"/>
      <dgm:spPr/>
    </dgm:pt>
    <dgm:pt modelId="{7B35EF82-B60A-4BFD-AC92-72C347A83058}" type="pres">
      <dgm:prSet presAssocID="{69D7EAC0-A60F-4510-9782-B18455CC119B}" presName="conn2-1" presStyleLbl="parChTrans1D3" presStyleIdx="0" presStyleCnt="2"/>
      <dgm:spPr/>
    </dgm:pt>
    <dgm:pt modelId="{2B4E0890-0F67-44DC-899F-8CB10A964FCC}" type="pres">
      <dgm:prSet presAssocID="{69D7EAC0-A60F-4510-9782-B18455CC119B}" presName="connTx" presStyleLbl="parChTrans1D3" presStyleIdx="0" presStyleCnt="2"/>
      <dgm:spPr/>
    </dgm:pt>
    <dgm:pt modelId="{0C8A0557-3DE8-41AC-A80E-891A92F48F90}" type="pres">
      <dgm:prSet presAssocID="{155A4703-F0A1-4667-8720-A20AD9DCC3A9}" presName="root2" presStyleCnt="0"/>
      <dgm:spPr/>
    </dgm:pt>
    <dgm:pt modelId="{464365AD-5DD0-46B4-A383-BCD096BDAFCB}" type="pres">
      <dgm:prSet presAssocID="{155A4703-F0A1-4667-8720-A20AD9DCC3A9}" presName="LevelTwoTextNode" presStyleLbl="node3" presStyleIdx="0" presStyleCnt="2" custScaleY="142347" custLinFactY="1149" custLinFactNeighborX="-85666" custLinFactNeighborY="100000">
        <dgm:presLayoutVars>
          <dgm:chPref val="3"/>
        </dgm:presLayoutVars>
      </dgm:prSet>
      <dgm:spPr/>
    </dgm:pt>
    <dgm:pt modelId="{FADB5AD1-7CB6-4DC2-9452-36B1E6114362}" type="pres">
      <dgm:prSet presAssocID="{155A4703-F0A1-4667-8720-A20AD9DCC3A9}" presName="level3hierChild" presStyleCnt="0"/>
      <dgm:spPr/>
    </dgm:pt>
    <dgm:pt modelId="{9F1B1AFB-147D-41A6-9843-D6654AD32E09}" type="pres">
      <dgm:prSet presAssocID="{D13E9A96-DA5F-4A16-9F52-3300D78353A6}" presName="conn2-1" presStyleLbl="parChTrans1D4" presStyleIdx="0" presStyleCnt="12"/>
      <dgm:spPr/>
    </dgm:pt>
    <dgm:pt modelId="{B8ACF451-1176-472D-9C88-EBF067BDD996}" type="pres">
      <dgm:prSet presAssocID="{D13E9A96-DA5F-4A16-9F52-3300D78353A6}" presName="connTx" presStyleLbl="parChTrans1D4" presStyleIdx="0" presStyleCnt="12"/>
      <dgm:spPr/>
    </dgm:pt>
    <dgm:pt modelId="{C16B2E8D-2D7C-469A-B13B-A3309699B9EC}" type="pres">
      <dgm:prSet presAssocID="{2B6945A8-31D2-4D70-987B-161D0D706711}" presName="root2" presStyleCnt="0"/>
      <dgm:spPr/>
    </dgm:pt>
    <dgm:pt modelId="{CC213C4B-3077-429B-9A7D-2C30A387429E}" type="pres">
      <dgm:prSet presAssocID="{2B6945A8-31D2-4D70-987B-161D0D706711}" presName="LevelTwoTextNode" presStyleLbl="node4" presStyleIdx="0" presStyleCnt="12" custLinFactNeighborX="-47604" custLinFactNeighborY="50275">
        <dgm:presLayoutVars>
          <dgm:chPref val="3"/>
        </dgm:presLayoutVars>
      </dgm:prSet>
      <dgm:spPr/>
    </dgm:pt>
    <dgm:pt modelId="{BFE2AFA5-E8FB-4649-B748-A1A3E04B1C7D}" type="pres">
      <dgm:prSet presAssocID="{2B6945A8-31D2-4D70-987B-161D0D706711}" presName="level3hierChild" presStyleCnt="0"/>
      <dgm:spPr/>
    </dgm:pt>
    <dgm:pt modelId="{772C8291-BFC3-48C6-AB85-334FF1DBF5FB}" type="pres">
      <dgm:prSet presAssocID="{7F14D364-7FD1-4B16-8E49-9417B1C06225}" presName="conn2-1" presStyleLbl="parChTrans1D3" presStyleIdx="1" presStyleCnt="2"/>
      <dgm:spPr/>
    </dgm:pt>
    <dgm:pt modelId="{CD9E1DD5-A7E8-4F99-8873-A7C2192D1380}" type="pres">
      <dgm:prSet presAssocID="{7F14D364-7FD1-4B16-8E49-9417B1C06225}" presName="connTx" presStyleLbl="parChTrans1D3" presStyleIdx="1" presStyleCnt="2"/>
      <dgm:spPr/>
    </dgm:pt>
    <dgm:pt modelId="{67E1BC7F-618A-435B-A5AB-2BBBC5C3AA15}" type="pres">
      <dgm:prSet presAssocID="{E7F48F74-3544-4A55-9D69-29C328F3593F}" presName="root2" presStyleCnt="0"/>
      <dgm:spPr/>
    </dgm:pt>
    <dgm:pt modelId="{A422C251-2290-4773-855F-EE4895792727}" type="pres">
      <dgm:prSet presAssocID="{E7F48F74-3544-4A55-9D69-29C328F3593F}" presName="LevelTwoTextNode" presStyleLbl="node3" presStyleIdx="1" presStyleCnt="2" custScaleY="147566" custLinFactNeighborX="-85666" custLinFactNeighborY="-44729">
        <dgm:presLayoutVars>
          <dgm:chPref val="3"/>
        </dgm:presLayoutVars>
      </dgm:prSet>
      <dgm:spPr/>
    </dgm:pt>
    <dgm:pt modelId="{4EB9AC84-0231-4DFA-BDFD-06C725AA3127}" type="pres">
      <dgm:prSet presAssocID="{E7F48F74-3544-4A55-9D69-29C328F3593F}" presName="level3hierChild" presStyleCnt="0"/>
      <dgm:spPr/>
    </dgm:pt>
    <dgm:pt modelId="{A581C1C3-37A3-45CA-95A8-7B2762349596}" type="pres">
      <dgm:prSet presAssocID="{990BA210-694C-420B-A9FD-97696433C2D9}" presName="conn2-1" presStyleLbl="parChTrans1D4" presStyleIdx="1" presStyleCnt="12"/>
      <dgm:spPr/>
    </dgm:pt>
    <dgm:pt modelId="{6DF940F1-E54C-44E7-BC76-841127544657}" type="pres">
      <dgm:prSet presAssocID="{990BA210-694C-420B-A9FD-97696433C2D9}" presName="connTx" presStyleLbl="parChTrans1D4" presStyleIdx="1" presStyleCnt="12"/>
      <dgm:spPr/>
    </dgm:pt>
    <dgm:pt modelId="{8A35405C-D1C6-4A91-9C3B-CF8466C0E758}" type="pres">
      <dgm:prSet presAssocID="{CA4C2D5B-D2E4-46FC-A4F8-9301C271AE9D}" presName="root2" presStyleCnt="0"/>
      <dgm:spPr/>
    </dgm:pt>
    <dgm:pt modelId="{FD32BCEB-1F40-4889-912C-990A5B2A5A95}" type="pres">
      <dgm:prSet presAssocID="{CA4C2D5B-D2E4-46FC-A4F8-9301C271AE9D}" presName="LevelTwoTextNode" presStyleLbl="node4" presStyleIdx="1" presStyleCnt="12" custLinFactNeighborX="-47604" custLinFactNeighborY="-23394">
        <dgm:presLayoutVars>
          <dgm:chPref val="3"/>
        </dgm:presLayoutVars>
      </dgm:prSet>
      <dgm:spPr/>
    </dgm:pt>
    <dgm:pt modelId="{6373B237-B809-447C-9C88-430B1DA05D8D}" type="pres">
      <dgm:prSet presAssocID="{CA4C2D5B-D2E4-46FC-A4F8-9301C271AE9D}" presName="level3hierChild" presStyleCnt="0"/>
      <dgm:spPr/>
    </dgm:pt>
    <dgm:pt modelId="{8EF3ECCB-0556-415B-BA29-854F131E953B}" type="pres">
      <dgm:prSet presAssocID="{36FEA016-16DA-4F2D-AEA0-C1489983564E}" presName="conn2-1" presStyleLbl="parChTrans1D4" presStyleIdx="2" presStyleCnt="12"/>
      <dgm:spPr/>
    </dgm:pt>
    <dgm:pt modelId="{1F4AC7D1-13CF-4E97-9757-769591E788D1}" type="pres">
      <dgm:prSet presAssocID="{36FEA016-16DA-4F2D-AEA0-C1489983564E}" presName="connTx" presStyleLbl="parChTrans1D4" presStyleIdx="2" presStyleCnt="12"/>
      <dgm:spPr/>
    </dgm:pt>
    <dgm:pt modelId="{7560A404-0870-43F1-9F89-0A1B3DD8EC76}" type="pres">
      <dgm:prSet presAssocID="{5AB40472-53BC-4069-A32D-367D4C6A8283}" presName="root2" presStyleCnt="0"/>
      <dgm:spPr/>
    </dgm:pt>
    <dgm:pt modelId="{42FE6BEA-D398-4383-8DE6-C429B6E488E3}" type="pres">
      <dgm:prSet presAssocID="{5AB40472-53BC-4069-A32D-367D4C6A8283}" presName="LevelTwoTextNode" presStyleLbl="node4" presStyleIdx="2" presStyleCnt="12" custLinFactNeighborX="92206" custLinFactNeighborY="-30809">
        <dgm:presLayoutVars>
          <dgm:chPref val="3"/>
        </dgm:presLayoutVars>
      </dgm:prSet>
      <dgm:spPr/>
    </dgm:pt>
    <dgm:pt modelId="{0A722BEA-7819-424B-9C77-4E05CC29C97D}" type="pres">
      <dgm:prSet presAssocID="{5AB40472-53BC-4069-A32D-367D4C6A8283}" presName="level3hierChild" presStyleCnt="0"/>
      <dgm:spPr/>
    </dgm:pt>
    <dgm:pt modelId="{FC2E1915-8605-4BE0-9CD5-569B07EFB967}" type="pres">
      <dgm:prSet presAssocID="{002442A2-A932-41AF-A041-ADDC4149AE8C}" presName="conn2-1" presStyleLbl="parChTrans1D4" presStyleIdx="3" presStyleCnt="12"/>
      <dgm:spPr/>
    </dgm:pt>
    <dgm:pt modelId="{31D6BAE5-5219-4C35-8963-830533492F7A}" type="pres">
      <dgm:prSet presAssocID="{002442A2-A932-41AF-A041-ADDC4149AE8C}" presName="connTx" presStyleLbl="parChTrans1D4" presStyleIdx="3" presStyleCnt="12"/>
      <dgm:spPr/>
    </dgm:pt>
    <dgm:pt modelId="{B31FC506-D76E-49C0-8B4B-8CA7E01AD921}" type="pres">
      <dgm:prSet presAssocID="{7A583939-213E-4F25-8949-FC2E9C7A3458}" presName="root2" presStyleCnt="0"/>
      <dgm:spPr/>
    </dgm:pt>
    <dgm:pt modelId="{70CFD740-2B50-445C-8993-9050290C2C5C}" type="pres">
      <dgm:prSet presAssocID="{7A583939-213E-4F25-8949-FC2E9C7A3458}" presName="LevelTwoTextNode" presStyleLbl="node4" presStyleIdx="3" presStyleCnt="12" custLinFactNeighborX="92206" custLinFactNeighborY="-27101">
        <dgm:presLayoutVars>
          <dgm:chPref val="3"/>
        </dgm:presLayoutVars>
      </dgm:prSet>
      <dgm:spPr/>
    </dgm:pt>
    <dgm:pt modelId="{150D7A23-A14B-432A-9D8F-E07CD22842DF}" type="pres">
      <dgm:prSet presAssocID="{7A583939-213E-4F25-8949-FC2E9C7A3458}" presName="level3hierChild" presStyleCnt="0"/>
      <dgm:spPr/>
    </dgm:pt>
    <dgm:pt modelId="{6DFC4CB1-B24D-414F-8022-E63914CB17E0}" type="pres">
      <dgm:prSet presAssocID="{8AF36AD4-02B5-4582-A048-C14530B82230}" presName="conn2-1" presStyleLbl="parChTrans1D4" presStyleIdx="4" presStyleCnt="12"/>
      <dgm:spPr/>
    </dgm:pt>
    <dgm:pt modelId="{7318A127-81AB-424C-AB77-1E0E2E3379B2}" type="pres">
      <dgm:prSet presAssocID="{8AF36AD4-02B5-4582-A048-C14530B82230}" presName="connTx" presStyleLbl="parChTrans1D4" presStyleIdx="4" presStyleCnt="12"/>
      <dgm:spPr/>
    </dgm:pt>
    <dgm:pt modelId="{5A6C4CAC-1D8A-40AD-BE65-6641016314A5}" type="pres">
      <dgm:prSet presAssocID="{D476BBC5-50E7-4EEF-BABC-1AE2EC419CD4}" presName="root2" presStyleCnt="0"/>
      <dgm:spPr/>
    </dgm:pt>
    <dgm:pt modelId="{F65412C0-1434-4BBF-A2D2-B54D18F7DDAE}" type="pres">
      <dgm:prSet presAssocID="{D476BBC5-50E7-4EEF-BABC-1AE2EC419CD4}" presName="LevelTwoTextNode" presStyleLbl="node4" presStyleIdx="4" presStyleCnt="12" custLinFactNeighborX="92206" custLinFactNeighborY="-23394">
        <dgm:presLayoutVars>
          <dgm:chPref val="3"/>
        </dgm:presLayoutVars>
      </dgm:prSet>
      <dgm:spPr/>
    </dgm:pt>
    <dgm:pt modelId="{ED925037-D35E-4618-B10F-AEDAC27B389C}" type="pres">
      <dgm:prSet presAssocID="{D476BBC5-50E7-4EEF-BABC-1AE2EC419CD4}" presName="level3hierChild" presStyleCnt="0"/>
      <dgm:spPr/>
    </dgm:pt>
    <dgm:pt modelId="{211DEDEE-A970-4C37-9F40-0F7A3B2B66D4}" type="pres">
      <dgm:prSet presAssocID="{4A86CC31-AC11-4CB0-B8FB-446B8BE6D7BE}" presName="conn2-1" presStyleLbl="parChTrans1D4" presStyleIdx="5" presStyleCnt="12"/>
      <dgm:spPr/>
    </dgm:pt>
    <dgm:pt modelId="{D454D9DC-A53C-4D66-A299-48BC34F75FCB}" type="pres">
      <dgm:prSet presAssocID="{4A86CC31-AC11-4CB0-B8FB-446B8BE6D7BE}" presName="connTx" presStyleLbl="parChTrans1D4" presStyleIdx="5" presStyleCnt="12"/>
      <dgm:spPr/>
    </dgm:pt>
    <dgm:pt modelId="{22B5E776-1792-4B3E-AA24-B39542BE5FF1}" type="pres">
      <dgm:prSet presAssocID="{59CC60D2-FE8B-4BA4-BACD-799AA17661FC}" presName="root2" presStyleCnt="0"/>
      <dgm:spPr/>
    </dgm:pt>
    <dgm:pt modelId="{5EEAA9BC-0075-4681-8718-FC52B4C3F8F3}" type="pres">
      <dgm:prSet presAssocID="{59CC60D2-FE8B-4BA4-BACD-799AA17661FC}" presName="LevelTwoTextNode" presStyleLbl="node4" presStyleIdx="5" presStyleCnt="12" custLinFactNeighborX="92206" custLinFactNeighborY="-19686">
        <dgm:presLayoutVars>
          <dgm:chPref val="3"/>
        </dgm:presLayoutVars>
      </dgm:prSet>
      <dgm:spPr/>
    </dgm:pt>
    <dgm:pt modelId="{167502AF-659A-461F-806F-82DBB7CFDA51}" type="pres">
      <dgm:prSet presAssocID="{59CC60D2-FE8B-4BA4-BACD-799AA17661FC}" presName="level3hierChild" presStyleCnt="0"/>
      <dgm:spPr/>
    </dgm:pt>
    <dgm:pt modelId="{A0994EC1-D51F-42AC-B174-0B2A575E17FD}" type="pres">
      <dgm:prSet presAssocID="{3FCE0172-D76E-49A9-B936-43976411FDF5}" presName="conn2-1" presStyleLbl="parChTrans1D4" presStyleIdx="6" presStyleCnt="12"/>
      <dgm:spPr/>
    </dgm:pt>
    <dgm:pt modelId="{C3A4FA2B-6B7C-41ED-B318-6921B1D07CCF}" type="pres">
      <dgm:prSet presAssocID="{3FCE0172-D76E-49A9-B936-43976411FDF5}" presName="connTx" presStyleLbl="parChTrans1D4" presStyleIdx="6" presStyleCnt="12"/>
      <dgm:spPr/>
    </dgm:pt>
    <dgm:pt modelId="{0D07B29D-C9F3-4F6C-97B4-93999A71C9E2}" type="pres">
      <dgm:prSet presAssocID="{363D3C16-3398-4383-9F73-CB454E98C038}" presName="root2" presStyleCnt="0"/>
      <dgm:spPr/>
    </dgm:pt>
    <dgm:pt modelId="{91588998-B0C9-44FD-99D0-2856C9413CD1}" type="pres">
      <dgm:prSet presAssocID="{363D3C16-3398-4383-9F73-CB454E98C038}" presName="LevelTwoTextNode" presStyleLbl="node4" presStyleIdx="6" presStyleCnt="12" custLinFactNeighborX="92206" custLinFactNeighborY="979">
        <dgm:presLayoutVars>
          <dgm:chPref val="3"/>
        </dgm:presLayoutVars>
      </dgm:prSet>
      <dgm:spPr/>
    </dgm:pt>
    <dgm:pt modelId="{81EAC2B9-4A73-4A1A-9471-D153C8DF37DD}" type="pres">
      <dgm:prSet presAssocID="{363D3C16-3398-4383-9F73-CB454E98C038}" presName="level3hierChild" presStyleCnt="0"/>
      <dgm:spPr/>
    </dgm:pt>
    <dgm:pt modelId="{18086631-1156-4F88-8391-BAB564C3CC20}" type="pres">
      <dgm:prSet presAssocID="{F3E0691E-AE79-4D08-B0B4-E311C9B15579}" presName="conn2-1" presStyleLbl="parChTrans1D4" presStyleIdx="7" presStyleCnt="12"/>
      <dgm:spPr/>
    </dgm:pt>
    <dgm:pt modelId="{18E23090-136E-4A9C-BDD9-4761FAA791AA}" type="pres">
      <dgm:prSet presAssocID="{F3E0691E-AE79-4D08-B0B4-E311C9B15579}" presName="connTx" presStyleLbl="parChTrans1D4" presStyleIdx="7" presStyleCnt="12"/>
      <dgm:spPr/>
    </dgm:pt>
    <dgm:pt modelId="{AF9B01AC-B25C-4D9A-B733-2377B3E16CC8}" type="pres">
      <dgm:prSet presAssocID="{272B8510-C0D7-4E20-B081-D18BC39E20E5}" presName="root2" presStyleCnt="0"/>
      <dgm:spPr/>
    </dgm:pt>
    <dgm:pt modelId="{6C056A33-80B3-4162-B93D-5DAEDEF254EE}" type="pres">
      <dgm:prSet presAssocID="{272B8510-C0D7-4E20-B081-D18BC39E20E5}" presName="LevelTwoTextNode" presStyleLbl="node4" presStyleIdx="7" presStyleCnt="12" custLinFactNeighborX="-73042" custLinFactNeighborY="-66064">
        <dgm:presLayoutVars>
          <dgm:chPref val="3"/>
        </dgm:presLayoutVars>
      </dgm:prSet>
      <dgm:spPr/>
    </dgm:pt>
    <dgm:pt modelId="{06EE45D1-8CCB-4722-A521-19081441143E}" type="pres">
      <dgm:prSet presAssocID="{272B8510-C0D7-4E20-B081-D18BC39E20E5}" presName="level3hierChild" presStyleCnt="0"/>
      <dgm:spPr/>
    </dgm:pt>
    <dgm:pt modelId="{5C4873D8-FE33-4F18-BDA7-075642712AAF}" type="pres">
      <dgm:prSet presAssocID="{32A3457E-5834-4670-A735-0E16CAF405D5}" presName="conn2-1" presStyleLbl="parChTrans1D4" presStyleIdx="8" presStyleCnt="12"/>
      <dgm:spPr/>
    </dgm:pt>
    <dgm:pt modelId="{C068AF73-5676-423C-86BB-4052B12BC89F}" type="pres">
      <dgm:prSet presAssocID="{32A3457E-5834-4670-A735-0E16CAF405D5}" presName="connTx" presStyleLbl="parChTrans1D4" presStyleIdx="8" presStyleCnt="12"/>
      <dgm:spPr/>
    </dgm:pt>
    <dgm:pt modelId="{61B6A8B1-014A-4C32-AAC4-A887C99E6EEE}" type="pres">
      <dgm:prSet presAssocID="{25D0C354-261D-4473-84D9-7DA4B8CA4CE6}" presName="root2" presStyleCnt="0"/>
      <dgm:spPr/>
    </dgm:pt>
    <dgm:pt modelId="{DCEBDE22-6AE5-4B85-9A00-D21DE811B0D6}" type="pres">
      <dgm:prSet presAssocID="{25D0C354-261D-4473-84D9-7DA4B8CA4CE6}" presName="LevelTwoTextNode" presStyleLbl="node4" presStyleIdx="8" presStyleCnt="12" custLinFactNeighborX="-26501" custLinFactNeighborY="-12272">
        <dgm:presLayoutVars>
          <dgm:chPref val="3"/>
        </dgm:presLayoutVars>
      </dgm:prSet>
      <dgm:spPr/>
    </dgm:pt>
    <dgm:pt modelId="{0112FCDE-E5D0-43CB-BE3D-232ED4C9CA30}" type="pres">
      <dgm:prSet presAssocID="{25D0C354-261D-4473-84D9-7DA4B8CA4CE6}" presName="level3hierChild" presStyleCnt="0"/>
      <dgm:spPr/>
    </dgm:pt>
    <dgm:pt modelId="{6CF51600-EDFE-413C-B986-074A3DF5EF9B}" type="pres">
      <dgm:prSet presAssocID="{F1695F22-BE6C-4CD8-979B-EDB12BB5F175}" presName="conn2-1" presStyleLbl="parChTrans1D4" presStyleIdx="9" presStyleCnt="12"/>
      <dgm:spPr/>
    </dgm:pt>
    <dgm:pt modelId="{82C434D1-9F24-4D5E-A38A-3238E2E0CBA0}" type="pres">
      <dgm:prSet presAssocID="{F1695F22-BE6C-4CD8-979B-EDB12BB5F175}" presName="connTx" presStyleLbl="parChTrans1D4" presStyleIdx="9" presStyleCnt="12"/>
      <dgm:spPr/>
    </dgm:pt>
    <dgm:pt modelId="{86D809CC-467F-4DF5-B5C0-1AA1875EC2CD}" type="pres">
      <dgm:prSet presAssocID="{B4963673-9B67-476B-8FD6-6AE01C43275D}" presName="root2" presStyleCnt="0"/>
      <dgm:spPr/>
    </dgm:pt>
    <dgm:pt modelId="{F22F73B9-9791-4A1E-AF86-67A745E11241}" type="pres">
      <dgm:prSet presAssocID="{B4963673-9B67-476B-8FD6-6AE01C43275D}" presName="LevelTwoTextNode" presStyleLbl="node4" presStyleIdx="9" presStyleCnt="12" custLinFactNeighborX="-26501" custLinFactNeighborY="-8564">
        <dgm:presLayoutVars>
          <dgm:chPref val="3"/>
        </dgm:presLayoutVars>
      </dgm:prSet>
      <dgm:spPr/>
    </dgm:pt>
    <dgm:pt modelId="{F663C609-E816-4C56-8647-41F743F0FE0B}" type="pres">
      <dgm:prSet presAssocID="{B4963673-9B67-476B-8FD6-6AE01C43275D}" presName="level3hierChild" presStyleCnt="0"/>
      <dgm:spPr/>
    </dgm:pt>
    <dgm:pt modelId="{F91502F1-39AB-49C1-9245-6D8CA84F9FE4}" type="pres">
      <dgm:prSet presAssocID="{37791FAC-9007-4575-8C0C-23D8D29D6907}" presName="conn2-1" presStyleLbl="parChTrans1D4" presStyleIdx="10" presStyleCnt="12"/>
      <dgm:spPr/>
    </dgm:pt>
    <dgm:pt modelId="{D9E044A9-EA73-49BA-B9CE-7D0935243377}" type="pres">
      <dgm:prSet presAssocID="{37791FAC-9007-4575-8C0C-23D8D29D6907}" presName="connTx" presStyleLbl="parChTrans1D4" presStyleIdx="10" presStyleCnt="12"/>
      <dgm:spPr/>
    </dgm:pt>
    <dgm:pt modelId="{1826F698-A33E-4B1B-838D-63C6EF826993}" type="pres">
      <dgm:prSet presAssocID="{5F8AB9D9-3AF1-4C5A-BEAF-5FC00E73AA56}" presName="root2" presStyleCnt="0"/>
      <dgm:spPr/>
    </dgm:pt>
    <dgm:pt modelId="{43C4203F-EDC7-409E-9825-70C9E377C776}" type="pres">
      <dgm:prSet presAssocID="{5F8AB9D9-3AF1-4C5A-BEAF-5FC00E73AA56}" presName="LevelTwoTextNode" presStyleLbl="node4" presStyleIdx="10" presStyleCnt="12" custLinFactNeighborX="-26501" custLinFactNeighborY="-4857">
        <dgm:presLayoutVars>
          <dgm:chPref val="3"/>
        </dgm:presLayoutVars>
      </dgm:prSet>
      <dgm:spPr/>
    </dgm:pt>
    <dgm:pt modelId="{D034658D-63BD-47F0-914F-EA8664DAFE87}" type="pres">
      <dgm:prSet presAssocID="{5F8AB9D9-3AF1-4C5A-BEAF-5FC00E73AA56}" presName="level3hierChild" presStyleCnt="0"/>
      <dgm:spPr/>
    </dgm:pt>
    <dgm:pt modelId="{2B96EA50-5A27-43F8-B960-93DEADC6F2FB}" type="pres">
      <dgm:prSet presAssocID="{2E430D15-F5A7-4AE7-B226-74EE88EA0E95}" presName="conn2-1" presStyleLbl="parChTrans1D4" presStyleIdx="11" presStyleCnt="12"/>
      <dgm:spPr/>
    </dgm:pt>
    <dgm:pt modelId="{5DEC2A07-CC48-423F-BD95-2D55879C0A89}" type="pres">
      <dgm:prSet presAssocID="{2E430D15-F5A7-4AE7-B226-74EE88EA0E95}" presName="connTx" presStyleLbl="parChTrans1D4" presStyleIdx="11" presStyleCnt="12"/>
      <dgm:spPr/>
    </dgm:pt>
    <dgm:pt modelId="{AB78260A-0FDE-4FDC-8E33-2316CE6B430E}" type="pres">
      <dgm:prSet presAssocID="{6B433259-9549-4434-AECB-122C9E6CCD4F}" presName="root2" presStyleCnt="0"/>
      <dgm:spPr/>
    </dgm:pt>
    <dgm:pt modelId="{24421CCE-FF6D-47FE-A56E-8F02888FAF13}" type="pres">
      <dgm:prSet presAssocID="{6B433259-9549-4434-AECB-122C9E6CCD4F}" presName="LevelTwoTextNode" presStyleLbl="node4" presStyleIdx="11" presStyleCnt="12" custLinFactNeighborX="-24167" custLinFactNeighborY="1800">
        <dgm:presLayoutVars>
          <dgm:chPref val="3"/>
        </dgm:presLayoutVars>
      </dgm:prSet>
      <dgm:spPr/>
    </dgm:pt>
    <dgm:pt modelId="{D2C8B5AC-18AB-4285-9612-1F43956EB49F}" type="pres">
      <dgm:prSet presAssocID="{6B433259-9549-4434-AECB-122C9E6CCD4F}" presName="level3hierChild" presStyleCnt="0"/>
      <dgm:spPr/>
    </dgm:pt>
    <dgm:pt modelId="{9F74536E-44FD-4F65-A21D-C3099A94E6C5}" type="pres">
      <dgm:prSet presAssocID="{F06402A8-86A4-444F-8AC2-61F1B6B1C248}" presName="conn2-1" presStyleLbl="parChTrans1D2" presStyleIdx="1" presStyleCnt="2"/>
      <dgm:spPr/>
    </dgm:pt>
    <dgm:pt modelId="{D0FD8288-225A-45A7-8A51-94FE06F90728}" type="pres">
      <dgm:prSet presAssocID="{F06402A8-86A4-444F-8AC2-61F1B6B1C248}" presName="connTx" presStyleLbl="parChTrans1D2" presStyleIdx="1" presStyleCnt="2"/>
      <dgm:spPr/>
    </dgm:pt>
    <dgm:pt modelId="{3544BAA1-E5C3-47CC-B73B-4DB9B8A18A92}" type="pres">
      <dgm:prSet presAssocID="{C87232F7-615C-41CA-9C24-E90A621385EE}" presName="root2" presStyleCnt="0"/>
      <dgm:spPr/>
    </dgm:pt>
    <dgm:pt modelId="{2E39CC94-FCD9-4F01-96B0-8B6A11BDBE9F}" type="pres">
      <dgm:prSet presAssocID="{C87232F7-615C-41CA-9C24-E90A621385EE}" presName="LevelTwoTextNode" presStyleLbl="node2" presStyleIdx="1" presStyleCnt="2" custLinFactX="-23727" custLinFactY="162603" custLinFactNeighborX="-100000" custLinFactNeighborY="200000">
        <dgm:presLayoutVars>
          <dgm:chPref val="3"/>
        </dgm:presLayoutVars>
      </dgm:prSet>
      <dgm:spPr/>
    </dgm:pt>
    <dgm:pt modelId="{CF79D814-DD38-400F-967B-5EF2E5262EA2}" type="pres">
      <dgm:prSet presAssocID="{C87232F7-615C-41CA-9C24-E90A621385EE}" presName="level3hierChild" presStyleCnt="0"/>
      <dgm:spPr/>
    </dgm:pt>
  </dgm:ptLst>
  <dgm:cxnLst>
    <dgm:cxn modelId="{9D2D6C04-8AE6-400D-A515-FB5154F8924C}" type="presOf" srcId="{2E430D15-F5A7-4AE7-B226-74EE88EA0E95}" destId="{5DEC2A07-CC48-423F-BD95-2D55879C0A89}" srcOrd="1" destOrd="0" presId="urn:microsoft.com/office/officeart/2005/8/layout/hierarchy2"/>
    <dgm:cxn modelId="{E2989805-20CA-4EAF-B64B-1D01D2E81BDE}" type="presOf" srcId="{002442A2-A932-41AF-A041-ADDC4149AE8C}" destId="{31D6BAE5-5219-4C35-8963-830533492F7A}" srcOrd="1" destOrd="0" presId="urn:microsoft.com/office/officeart/2005/8/layout/hierarchy2"/>
    <dgm:cxn modelId="{2B5F5209-9994-40C4-B4CB-F5116D0244A0}" srcId="{28A22AB2-4240-4054-A68D-FE1F300C1343}" destId="{C87232F7-615C-41CA-9C24-E90A621385EE}" srcOrd="1" destOrd="0" parTransId="{F06402A8-86A4-444F-8AC2-61F1B6B1C248}" sibTransId="{D01CE4EA-ED59-4669-BEE4-06A7A223A57F}"/>
    <dgm:cxn modelId="{65884A0A-2AC0-41F6-8801-A26B7EB984ED}" type="presOf" srcId="{D13E9A96-DA5F-4A16-9F52-3300D78353A6}" destId="{9F1B1AFB-147D-41A6-9843-D6654AD32E09}" srcOrd="0" destOrd="0" presId="urn:microsoft.com/office/officeart/2005/8/layout/hierarchy2"/>
    <dgm:cxn modelId="{5E60971C-D6C7-4B7A-9E91-F5166EE0DAFF}" type="presOf" srcId="{7A583939-213E-4F25-8949-FC2E9C7A3458}" destId="{70CFD740-2B50-445C-8993-9050290C2C5C}" srcOrd="0" destOrd="0" presId="urn:microsoft.com/office/officeart/2005/8/layout/hierarchy2"/>
    <dgm:cxn modelId="{611E7C1F-11DB-42A1-8947-D2A51880FD13}" type="presOf" srcId="{D13E9A96-DA5F-4A16-9F52-3300D78353A6}" destId="{B8ACF451-1176-472D-9C88-EBF067BDD996}" srcOrd="1" destOrd="0" presId="urn:microsoft.com/office/officeart/2005/8/layout/hierarchy2"/>
    <dgm:cxn modelId="{D220E921-60F9-4E29-93F2-6A885596983A}" type="presOf" srcId="{F3E0691E-AE79-4D08-B0B4-E311C9B15579}" destId="{18E23090-136E-4A9C-BDD9-4761FAA791AA}" srcOrd="1" destOrd="0" presId="urn:microsoft.com/office/officeart/2005/8/layout/hierarchy2"/>
    <dgm:cxn modelId="{BA97032E-856B-43CD-8CE7-59736D466329}" srcId="{155A4703-F0A1-4667-8720-A20AD9DCC3A9}" destId="{2B6945A8-31D2-4D70-987B-161D0D706711}" srcOrd="0" destOrd="0" parTransId="{D13E9A96-DA5F-4A16-9F52-3300D78353A6}" sibTransId="{AE2E378B-AA53-4619-8B35-6A5254200319}"/>
    <dgm:cxn modelId="{E58C702F-E633-41A0-91B2-0E6822502BD2}" type="presOf" srcId="{363D3C16-3398-4383-9F73-CB454E98C038}" destId="{91588998-B0C9-44FD-99D0-2856C9413CD1}" srcOrd="0" destOrd="0" presId="urn:microsoft.com/office/officeart/2005/8/layout/hierarchy2"/>
    <dgm:cxn modelId="{4843C62F-A312-4A47-A871-07E2A7C7C903}" type="presOf" srcId="{272B8510-C0D7-4E20-B081-D18BC39E20E5}" destId="{6C056A33-80B3-4162-B93D-5DAEDEF254EE}" srcOrd="0" destOrd="0" presId="urn:microsoft.com/office/officeart/2005/8/layout/hierarchy2"/>
    <dgm:cxn modelId="{D2951030-333A-46DF-AEF5-6DADA57CBE5F}" type="presOf" srcId="{28A22AB2-4240-4054-A68D-FE1F300C1343}" destId="{2E11B127-3639-4E8C-96E4-23ED4A085850}" srcOrd="0" destOrd="0" presId="urn:microsoft.com/office/officeart/2005/8/layout/hierarchy2"/>
    <dgm:cxn modelId="{4794E232-8C95-4E00-BECF-2D3E1616385F}" type="presOf" srcId="{36FEA016-16DA-4F2D-AEA0-C1489983564E}" destId="{8EF3ECCB-0556-415B-BA29-854F131E953B}" srcOrd="0" destOrd="0" presId="urn:microsoft.com/office/officeart/2005/8/layout/hierarchy2"/>
    <dgm:cxn modelId="{DEC44333-7F32-400A-AEDA-E312409D3197}" type="presOf" srcId="{36FEA016-16DA-4F2D-AEA0-C1489983564E}" destId="{1F4AC7D1-13CF-4E97-9757-769591E788D1}" srcOrd="1" destOrd="0" presId="urn:microsoft.com/office/officeart/2005/8/layout/hierarchy2"/>
    <dgm:cxn modelId="{57FF5838-DFE0-401B-ACD7-6D6B620680B1}" type="presOf" srcId="{CA4C2D5B-D2E4-46FC-A4F8-9301C271AE9D}" destId="{FD32BCEB-1F40-4889-912C-990A5B2A5A95}" srcOrd="0" destOrd="0" presId="urn:microsoft.com/office/officeart/2005/8/layout/hierarchy2"/>
    <dgm:cxn modelId="{5778D53B-69E4-4E78-82F3-31D04360B82E}" type="presOf" srcId="{98568F49-DF59-49C6-BD5F-9A93F8AE6DF9}" destId="{7A2EF3EF-10B7-41A9-8777-964B77CB6B83}" srcOrd="1" destOrd="0" presId="urn:microsoft.com/office/officeart/2005/8/layout/hierarchy2"/>
    <dgm:cxn modelId="{6F55155B-4EFB-407A-AB3E-CE84180BE181}" type="presOf" srcId="{59CC60D2-FE8B-4BA4-BACD-799AA17661FC}" destId="{5EEAA9BC-0075-4681-8718-FC52B4C3F8F3}" srcOrd="0" destOrd="0" presId="urn:microsoft.com/office/officeart/2005/8/layout/hierarchy2"/>
    <dgm:cxn modelId="{4456965F-C421-44E2-AD93-0A682269ABF1}" type="presOf" srcId="{7F14D364-7FD1-4B16-8E49-9417B1C06225}" destId="{CD9E1DD5-A7E8-4F99-8873-A7C2192D1380}" srcOrd="1" destOrd="0" presId="urn:microsoft.com/office/officeart/2005/8/layout/hierarchy2"/>
    <dgm:cxn modelId="{96D7D960-C267-490E-86FC-CEF79CCC68AA}" type="presOf" srcId="{F3E0691E-AE79-4D08-B0B4-E311C9B15579}" destId="{18086631-1156-4F88-8391-BAB564C3CC20}" srcOrd="0" destOrd="0" presId="urn:microsoft.com/office/officeart/2005/8/layout/hierarchy2"/>
    <dgm:cxn modelId="{11D61D61-0578-4D04-ADBD-A7DE053BD1F6}" srcId="{CA4C2D5B-D2E4-46FC-A4F8-9301C271AE9D}" destId="{5AB40472-53BC-4069-A32D-367D4C6A8283}" srcOrd="0" destOrd="0" parTransId="{36FEA016-16DA-4F2D-AEA0-C1489983564E}" sibTransId="{7F85DC2E-2E5A-4CDD-B933-7ABC0BF90BF9}"/>
    <dgm:cxn modelId="{60A2CB62-90CE-469A-BBC9-320BF1353D62}" srcId="{272B8510-C0D7-4E20-B081-D18BC39E20E5}" destId="{25D0C354-261D-4473-84D9-7DA4B8CA4CE6}" srcOrd="0" destOrd="0" parTransId="{32A3457E-5834-4670-A735-0E16CAF405D5}" sibTransId="{ECD94FB0-D280-40A6-A47F-5C76E8D3B732}"/>
    <dgm:cxn modelId="{FD992765-81F8-4F82-BA8D-780DC1BE958A}" type="presOf" srcId="{4A86CC31-AC11-4CB0-B8FB-446B8BE6D7BE}" destId="{D454D9DC-A53C-4D66-A299-48BC34F75FCB}" srcOrd="1" destOrd="0" presId="urn:microsoft.com/office/officeart/2005/8/layout/hierarchy2"/>
    <dgm:cxn modelId="{B20DA266-A7DA-47C6-A104-122F82BA0118}" srcId="{745FF4DC-1043-4202-B5F7-C977BCB19194}" destId="{28A22AB2-4240-4054-A68D-FE1F300C1343}" srcOrd="0" destOrd="0" parTransId="{59D65001-A499-49B6-9249-F13EAD96D097}" sibTransId="{1FC44407-EF06-4D8E-807F-A14F51C83FED}"/>
    <dgm:cxn modelId="{26308A4A-BB17-4214-9AF2-E6592A5E8D7A}" type="presOf" srcId="{32A3457E-5834-4670-A735-0E16CAF405D5}" destId="{5C4873D8-FE33-4F18-BDA7-075642712AAF}" srcOrd="0" destOrd="0" presId="urn:microsoft.com/office/officeart/2005/8/layout/hierarchy2"/>
    <dgm:cxn modelId="{F411034B-E889-4494-A0EA-1132022451E9}" type="presOf" srcId="{745FF4DC-1043-4202-B5F7-C977BCB19194}" destId="{CBE32DB6-358B-4BD3-817B-3399DAA12D1A}" srcOrd="0" destOrd="0" presId="urn:microsoft.com/office/officeart/2005/8/layout/hierarchy2"/>
    <dgm:cxn modelId="{2909F06C-17E1-41A3-A580-78392FB391E0}" type="presOf" srcId="{25D0C354-261D-4473-84D9-7DA4B8CA4CE6}" destId="{DCEBDE22-6AE5-4B85-9A00-D21DE811B0D6}" srcOrd="0" destOrd="0" presId="urn:microsoft.com/office/officeart/2005/8/layout/hierarchy2"/>
    <dgm:cxn modelId="{2E21224F-26BF-4E2B-9B34-3D12BD593C34}" type="presOf" srcId="{69D7EAC0-A60F-4510-9782-B18455CC119B}" destId="{7B35EF82-B60A-4BFD-AC92-72C347A83058}" srcOrd="0" destOrd="0" presId="urn:microsoft.com/office/officeart/2005/8/layout/hierarchy2"/>
    <dgm:cxn modelId="{EDC6414F-6661-4D10-AF8F-25E0A5547754}" type="presOf" srcId="{990BA210-694C-420B-A9FD-97696433C2D9}" destId="{6DF940F1-E54C-44E7-BC76-841127544657}" srcOrd="1" destOrd="0" presId="urn:microsoft.com/office/officeart/2005/8/layout/hierarchy2"/>
    <dgm:cxn modelId="{666CA34F-2AE1-4D02-8CC1-F3F757F201D9}" type="presOf" srcId="{E7F48F74-3544-4A55-9D69-29C328F3593F}" destId="{A422C251-2290-4773-855F-EE4895792727}" srcOrd="0" destOrd="0" presId="urn:microsoft.com/office/officeart/2005/8/layout/hierarchy2"/>
    <dgm:cxn modelId="{750CA454-5055-42CB-8176-758A77694933}" srcId="{CA4C2D5B-D2E4-46FC-A4F8-9301C271AE9D}" destId="{59CC60D2-FE8B-4BA4-BACD-799AA17661FC}" srcOrd="3" destOrd="0" parTransId="{4A86CC31-AC11-4CB0-B8FB-446B8BE6D7BE}" sibTransId="{8716370A-0984-45D6-961F-9684001D564A}"/>
    <dgm:cxn modelId="{C5B85E75-D3B3-4F5C-8439-AAD923E19383}" type="presOf" srcId="{4A86CC31-AC11-4CB0-B8FB-446B8BE6D7BE}" destId="{211DEDEE-A970-4C37-9F40-0F7A3B2B66D4}" srcOrd="0" destOrd="0" presId="urn:microsoft.com/office/officeart/2005/8/layout/hierarchy2"/>
    <dgm:cxn modelId="{47D4C155-1B18-4072-8D46-C6E542B860C7}" type="presOf" srcId="{6B433259-9549-4434-AECB-122C9E6CCD4F}" destId="{24421CCE-FF6D-47FE-A56E-8F02888FAF13}" srcOrd="0" destOrd="0" presId="urn:microsoft.com/office/officeart/2005/8/layout/hierarchy2"/>
    <dgm:cxn modelId="{6BFFB679-CEAE-4C49-B8D8-7E8A35532A3F}" srcId="{E7F48F74-3544-4A55-9D69-29C328F3593F}" destId="{CA4C2D5B-D2E4-46FC-A4F8-9301C271AE9D}" srcOrd="0" destOrd="0" parTransId="{990BA210-694C-420B-A9FD-97696433C2D9}" sibTransId="{6B9871E3-BA85-4630-8E69-9697B03BB50F}"/>
    <dgm:cxn modelId="{DFC0F280-F715-4BB3-98FF-21F0809417D5}" type="presOf" srcId="{71F80303-1726-4D12-B9C8-EBE5FE4F6D89}" destId="{6265D63C-20CE-47E1-A3B9-E9E5EADB47A5}" srcOrd="0" destOrd="0" presId="urn:microsoft.com/office/officeart/2005/8/layout/hierarchy2"/>
    <dgm:cxn modelId="{FB8F418C-DB5D-4386-B053-94E498BFB903}" srcId="{71F80303-1726-4D12-B9C8-EBE5FE4F6D89}" destId="{E7F48F74-3544-4A55-9D69-29C328F3593F}" srcOrd="1" destOrd="0" parTransId="{7F14D364-7FD1-4B16-8E49-9417B1C06225}" sibTransId="{569F0245-130E-43C3-B483-7E86BC05AE95}"/>
    <dgm:cxn modelId="{92EFCE92-6C65-44C7-AD65-D65EC4FEC1EF}" type="presOf" srcId="{3FCE0172-D76E-49A9-B936-43976411FDF5}" destId="{A0994EC1-D51F-42AC-B174-0B2A575E17FD}" srcOrd="0" destOrd="0" presId="urn:microsoft.com/office/officeart/2005/8/layout/hierarchy2"/>
    <dgm:cxn modelId="{7ED56894-3C94-4669-9295-63912AA5DC00}" type="presOf" srcId="{32A3457E-5834-4670-A735-0E16CAF405D5}" destId="{C068AF73-5676-423C-86BB-4052B12BC89F}" srcOrd="1" destOrd="0" presId="urn:microsoft.com/office/officeart/2005/8/layout/hierarchy2"/>
    <dgm:cxn modelId="{322CCF99-BCCC-4DA9-B414-B1EF60C1F540}" type="presOf" srcId="{F1695F22-BE6C-4CD8-979B-EDB12BB5F175}" destId="{82C434D1-9F24-4D5E-A38A-3238E2E0CBA0}" srcOrd="1" destOrd="0" presId="urn:microsoft.com/office/officeart/2005/8/layout/hierarchy2"/>
    <dgm:cxn modelId="{52A64B9B-DFE3-4C5C-8EB5-F9DB0A5806B6}" type="presOf" srcId="{69D7EAC0-A60F-4510-9782-B18455CC119B}" destId="{2B4E0890-0F67-44DC-899F-8CB10A964FCC}" srcOrd="1" destOrd="0" presId="urn:microsoft.com/office/officeart/2005/8/layout/hierarchy2"/>
    <dgm:cxn modelId="{A2993A9D-053A-41C2-AD76-655F646616DC}" srcId="{272B8510-C0D7-4E20-B081-D18BC39E20E5}" destId="{5F8AB9D9-3AF1-4C5A-BEAF-5FC00E73AA56}" srcOrd="2" destOrd="0" parTransId="{37791FAC-9007-4575-8C0C-23D8D29D6907}" sibTransId="{90633A5C-6537-4E9B-BA43-E9ACC6024E9E}"/>
    <dgm:cxn modelId="{70665F9D-F20C-4BCD-8532-E7672E5AD1FB}" type="presOf" srcId="{8AF36AD4-02B5-4582-A048-C14530B82230}" destId="{7318A127-81AB-424C-AB77-1E0E2E3379B2}" srcOrd="1" destOrd="0" presId="urn:microsoft.com/office/officeart/2005/8/layout/hierarchy2"/>
    <dgm:cxn modelId="{6DA87E9D-3CB7-49A4-AEA3-24FEBDC6CFE1}" type="presOf" srcId="{3FCE0172-D76E-49A9-B936-43976411FDF5}" destId="{C3A4FA2B-6B7C-41ED-B318-6921B1D07CCF}" srcOrd="1" destOrd="0" presId="urn:microsoft.com/office/officeart/2005/8/layout/hierarchy2"/>
    <dgm:cxn modelId="{F3574DA3-6D98-4827-912D-8A4647A1736C}" srcId="{E7F48F74-3544-4A55-9D69-29C328F3593F}" destId="{272B8510-C0D7-4E20-B081-D18BC39E20E5}" srcOrd="1" destOrd="0" parTransId="{F3E0691E-AE79-4D08-B0B4-E311C9B15579}" sibTransId="{2F9CD446-ADA3-476C-BF97-6FF0728FD18E}"/>
    <dgm:cxn modelId="{6C3C81A3-760F-482A-A37E-FCE07A0D66DE}" type="presOf" srcId="{B4963673-9B67-476B-8FD6-6AE01C43275D}" destId="{F22F73B9-9791-4A1E-AF86-67A745E11241}" srcOrd="0" destOrd="0" presId="urn:microsoft.com/office/officeart/2005/8/layout/hierarchy2"/>
    <dgm:cxn modelId="{6A12D1A3-C8A0-44F2-823B-6DFF41D8C95A}" type="presOf" srcId="{5F8AB9D9-3AF1-4C5A-BEAF-5FC00E73AA56}" destId="{43C4203F-EDC7-409E-9825-70C9E377C776}" srcOrd="0" destOrd="0" presId="urn:microsoft.com/office/officeart/2005/8/layout/hierarchy2"/>
    <dgm:cxn modelId="{50B729A4-73A6-40C6-A8AB-63619991F037}" srcId="{CA4C2D5B-D2E4-46FC-A4F8-9301C271AE9D}" destId="{D476BBC5-50E7-4EEF-BABC-1AE2EC419CD4}" srcOrd="2" destOrd="0" parTransId="{8AF36AD4-02B5-4582-A048-C14530B82230}" sibTransId="{E9AC7D65-3E42-4E99-9009-28CF04D0D425}"/>
    <dgm:cxn modelId="{B336ADA8-C137-4A84-9DD5-054D2A08B887}" type="presOf" srcId="{7F14D364-7FD1-4B16-8E49-9417B1C06225}" destId="{772C8291-BFC3-48C6-AB85-334FF1DBF5FB}" srcOrd="0" destOrd="0" presId="urn:microsoft.com/office/officeart/2005/8/layout/hierarchy2"/>
    <dgm:cxn modelId="{9978F5A9-4F1C-4893-B25A-1458830728E6}" type="presOf" srcId="{37791FAC-9007-4575-8C0C-23D8D29D6907}" destId="{F91502F1-39AB-49C1-9245-6D8CA84F9FE4}" srcOrd="0" destOrd="0" presId="urn:microsoft.com/office/officeart/2005/8/layout/hierarchy2"/>
    <dgm:cxn modelId="{C46CB7AC-2490-4117-B2E0-082D695CF9BF}" type="presOf" srcId="{C87232F7-615C-41CA-9C24-E90A621385EE}" destId="{2E39CC94-FCD9-4F01-96B0-8B6A11BDBE9F}" srcOrd="0" destOrd="0" presId="urn:microsoft.com/office/officeart/2005/8/layout/hierarchy2"/>
    <dgm:cxn modelId="{DF6CE3B7-6868-4995-8564-3D248AA6B323}" srcId="{28A22AB2-4240-4054-A68D-FE1F300C1343}" destId="{71F80303-1726-4D12-B9C8-EBE5FE4F6D89}" srcOrd="0" destOrd="0" parTransId="{98568F49-DF59-49C6-BD5F-9A93F8AE6DF9}" sibTransId="{1F59EC82-49D2-49B0-8156-F6BC1B0C2CAC}"/>
    <dgm:cxn modelId="{7A4C16B8-0510-4282-ACD7-BD24EFE0517D}" type="presOf" srcId="{D476BBC5-50E7-4EEF-BABC-1AE2EC419CD4}" destId="{F65412C0-1434-4BBF-A2D2-B54D18F7DDAE}" srcOrd="0" destOrd="0" presId="urn:microsoft.com/office/officeart/2005/8/layout/hierarchy2"/>
    <dgm:cxn modelId="{523810BE-D417-468C-8F8F-9750D5BC924E}" srcId="{CA4C2D5B-D2E4-46FC-A4F8-9301C271AE9D}" destId="{363D3C16-3398-4383-9F73-CB454E98C038}" srcOrd="4" destOrd="0" parTransId="{3FCE0172-D76E-49A9-B936-43976411FDF5}" sibTransId="{F32B3834-3396-4202-838B-235C0B287F73}"/>
    <dgm:cxn modelId="{6FFB7CBE-C9B8-4B8B-A52F-C0089CBFA933}" type="presOf" srcId="{8AF36AD4-02B5-4582-A048-C14530B82230}" destId="{6DFC4CB1-B24D-414F-8022-E63914CB17E0}" srcOrd="0" destOrd="0" presId="urn:microsoft.com/office/officeart/2005/8/layout/hierarchy2"/>
    <dgm:cxn modelId="{B9D52EC1-FBCB-4DD2-A70C-B5438526277B}" srcId="{CA4C2D5B-D2E4-46FC-A4F8-9301C271AE9D}" destId="{7A583939-213E-4F25-8949-FC2E9C7A3458}" srcOrd="1" destOrd="0" parTransId="{002442A2-A932-41AF-A041-ADDC4149AE8C}" sibTransId="{E3E0855C-0C71-4D0F-9CDE-65D9D20A85B6}"/>
    <dgm:cxn modelId="{DFE964C3-8BC0-422F-8775-D3C86BB14BA5}" type="presOf" srcId="{F06402A8-86A4-444F-8AC2-61F1B6B1C248}" destId="{9F74536E-44FD-4F65-A21D-C3099A94E6C5}" srcOrd="0" destOrd="0" presId="urn:microsoft.com/office/officeart/2005/8/layout/hierarchy2"/>
    <dgm:cxn modelId="{2B8ACFD8-AD34-4F7F-934A-A285FCA4517C}" type="presOf" srcId="{155A4703-F0A1-4667-8720-A20AD9DCC3A9}" destId="{464365AD-5DD0-46B4-A383-BCD096BDAFCB}" srcOrd="0" destOrd="0" presId="urn:microsoft.com/office/officeart/2005/8/layout/hierarchy2"/>
    <dgm:cxn modelId="{7D14E6D8-E4FC-464E-B3DC-70212AC57F3C}" type="presOf" srcId="{990BA210-694C-420B-A9FD-97696433C2D9}" destId="{A581C1C3-37A3-45CA-95A8-7B2762349596}" srcOrd="0" destOrd="0" presId="urn:microsoft.com/office/officeart/2005/8/layout/hierarchy2"/>
    <dgm:cxn modelId="{517E5BDE-A300-4B7B-8E1F-E4C928A59065}" srcId="{272B8510-C0D7-4E20-B081-D18BC39E20E5}" destId="{B4963673-9B67-476B-8FD6-6AE01C43275D}" srcOrd="1" destOrd="0" parTransId="{F1695F22-BE6C-4CD8-979B-EDB12BB5F175}" sibTransId="{53E0412C-7077-433E-98E8-47661DC08498}"/>
    <dgm:cxn modelId="{3791EDE3-4182-416C-B0D3-4490B86AF282}" type="presOf" srcId="{98568F49-DF59-49C6-BD5F-9A93F8AE6DF9}" destId="{CB97821F-2444-40A9-8D25-8F575267DFA4}" srcOrd="0" destOrd="0" presId="urn:microsoft.com/office/officeart/2005/8/layout/hierarchy2"/>
    <dgm:cxn modelId="{ECDD41E4-3474-4F6A-992D-94DB5976B2CD}" type="presOf" srcId="{F1695F22-BE6C-4CD8-979B-EDB12BB5F175}" destId="{6CF51600-EDFE-413C-B986-074A3DF5EF9B}" srcOrd="0" destOrd="0" presId="urn:microsoft.com/office/officeart/2005/8/layout/hierarchy2"/>
    <dgm:cxn modelId="{4BAD2BEF-68C7-4BBB-87BF-A7379DD0B35E}" srcId="{71F80303-1726-4D12-B9C8-EBE5FE4F6D89}" destId="{155A4703-F0A1-4667-8720-A20AD9DCC3A9}" srcOrd="0" destOrd="0" parTransId="{69D7EAC0-A60F-4510-9782-B18455CC119B}" sibTransId="{7DA874CC-8C70-48D6-B3D2-2A276911E93F}"/>
    <dgm:cxn modelId="{ACB15CF0-38D2-4891-AC3C-2165C952A736}" type="presOf" srcId="{002442A2-A932-41AF-A041-ADDC4149AE8C}" destId="{FC2E1915-8605-4BE0-9CD5-569B07EFB967}" srcOrd="0" destOrd="0" presId="urn:microsoft.com/office/officeart/2005/8/layout/hierarchy2"/>
    <dgm:cxn modelId="{D78BEBF1-8425-44C6-8840-400C79778C3B}" type="presOf" srcId="{2E430D15-F5A7-4AE7-B226-74EE88EA0E95}" destId="{2B96EA50-5A27-43F8-B960-93DEADC6F2FB}" srcOrd="0" destOrd="0" presId="urn:microsoft.com/office/officeart/2005/8/layout/hierarchy2"/>
    <dgm:cxn modelId="{11F802F2-0022-4966-8A10-B0A529D5AD2F}" type="presOf" srcId="{5AB40472-53BC-4069-A32D-367D4C6A8283}" destId="{42FE6BEA-D398-4383-8DE6-C429B6E488E3}" srcOrd="0" destOrd="0" presId="urn:microsoft.com/office/officeart/2005/8/layout/hierarchy2"/>
    <dgm:cxn modelId="{F818C8F3-5799-4EE3-AD0F-D1070153C408}" srcId="{272B8510-C0D7-4E20-B081-D18BC39E20E5}" destId="{6B433259-9549-4434-AECB-122C9E6CCD4F}" srcOrd="3" destOrd="0" parTransId="{2E430D15-F5A7-4AE7-B226-74EE88EA0E95}" sibTransId="{94C2D9A7-AE9C-4809-A50B-35859823920B}"/>
    <dgm:cxn modelId="{3F759BF5-87A4-4510-B3B3-0C90492C409F}" type="presOf" srcId="{37791FAC-9007-4575-8C0C-23D8D29D6907}" destId="{D9E044A9-EA73-49BA-B9CE-7D0935243377}" srcOrd="1" destOrd="0" presId="urn:microsoft.com/office/officeart/2005/8/layout/hierarchy2"/>
    <dgm:cxn modelId="{185B72F7-4499-4DD3-9760-8F6A5AE4B67C}" type="presOf" srcId="{F06402A8-86A4-444F-8AC2-61F1B6B1C248}" destId="{D0FD8288-225A-45A7-8A51-94FE06F90728}" srcOrd="1" destOrd="0" presId="urn:microsoft.com/office/officeart/2005/8/layout/hierarchy2"/>
    <dgm:cxn modelId="{854AA6F9-3676-4465-A7CA-DB54D4B2055D}" type="presOf" srcId="{2B6945A8-31D2-4D70-987B-161D0D706711}" destId="{CC213C4B-3077-429B-9A7D-2C30A387429E}" srcOrd="0" destOrd="0" presId="urn:microsoft.com/office/officeart/2005/8/layout/hierarchy2"/>
    <dgm:cxn modelId="{D4610425-8B15-4AF1-B93F-E899DEF990EF}" type="presParOf" srcId="{CBE32DB6-358B-4BD3-817B-3399DAA12D1A}" destId="{D6796657-965C-45F5-94A5-31B6FA033ABE}" srcOrd="0" destOrd="0" presId="urn:microsoft.com/office/officeart/2005/8/layout/hierarchy2"/>
    <dgm:cxn modelId="{A899525C-B89B-4D8B-A3BE-D07A9B4842E1}" type="presParOf" srcId="{D6796657-965C-45F5-94A5-31B6FA033ABE}" destId="{2E11B127-3639-4E8C-96E4-23ED4A085850}" srcOrd="0" destOrd="0" presId="urn:microsoft.com/office/officeart/2005/8/layout/hierarchy2"/>
    <dgm:cxn modelId="{1E6F8EAF-03F8-4D5B-B3BA-26894A07B4B7}" type="presParOf" srcId="{D6796657-965C-45F5-94A5-31B6FA033ABE}" destId="{EC83D219-271A-45A0-A4E8-FC1C46BAF804}" srcOrd="1" destOrd="0" presId="urn:microsoft.com/office/officeart/2005/8/layout/hierarchy2"/>
    <dgm:cxn modelId="{EA212FF9-D81D-4810-923C-97C01D715601}" type="presParOf" srcId="{EC83D219-271A-45A0-A4E8-FC1C46BAF804}" destId="{CB97821F-2444-40A9-8D25-8F575267DFA4}" srcOrd="0" destOrd="0" presId="urn:microsoft.com/office/officeart/2005/8/layout/hierarchy2"/>
    <dgm:cxn modelId="{743718D4-4E50-45C4-8017-5528219909B4}" type="presParOf" srcId="{CB97821F-2444-40A9-8D25-8F575267DFA4}" destId="{7A2EF3EF-10B7-41A9-8777-964B77CB6B83}" srcOrd="0" destOrd="0" presId="urn:microsoft.com/office/officeart/2005/8/layout/hierarchy2"/>
    <dgm:cxn modelId="{7394D041-D245-40C7-A142-1870A7FBAC05}" type="presParOf" srcId="{EC83D219-271A-45A0-A4E8-FC1C46BAF804}" destId="{F58DE9E1-8DD9-41B8-9BA3-5B866A772325}" srcOrd="1" destOrd="0" presId="urn:microsoft.com/office/officeart/2005/8/layout/hierarchy2"/>
    <dgm:cxn modelId="{A2FC1BC9-0CA7-4AA8-B1AB-C92D531D8A76}" type="presParOf" srcId="{F58DE9E1-8DD9-41B8-9BA3-5B866A772325}" destId="{6265D63C-20CE-47E1-A3B9-E9E5EADB47A5}" srcOrd="0" destOrd="0" presId="urn:microsoft.com/office/officeart/2005/8/layout/hierarchy2"/>
    <dgm:cxn modelId="{D2970B89-0F0D-4DCB-9483-83BE14A1FC76}" type="presParOf" srcId="{F58DE9E1-8DD9-41B8-9BA3-5B866A772325}" destId="{2C656A97-997D-4D55-8C42-2BD39EABD911}" srcOrd="1" destOrd="0" presId="urn:microsoft.com/office/officeart/2005/8/layout/hierarchy2"/>
    <dgm:cxn modelId="{4281EC61-987D-4CC2-A6FC-24A9296FB3A7}" type="presParOf" srcId="{2C656A97-997D-4D55-8C42-2BD39EABD911}" destId="{7B35EF82-B60A-4BFD-AC92-72C347A83058}" srcOrd="0" destOrd="0" presId="urn:microsoft.com/office/officeart/2005/8/layout/hierarchy2"/>
    <dgm:cxn modelId="{FE6E48F7-1382-41E6-A5D8-18DD81A1674D}" type="presParOf" srcId="{7B35EF82-B60A-4BFD-AC92-72C347A83058}" destId="{2B4E0890-0F67-44DC-899F-8CB10A964FCC}" srcOrd="0" destOrd="0" presId="urn:microsoft.com/office/officeart/2005/8/layout/hierarchy2"/>
    <dgm:cxn modelId="{B2503E6A-482A-4502-8029-1BAB71D438CC}" type="presParOf" srcId="{2C656A97-997D-4D55-8C42-2BD39EABD911}" destId="{0C8A0557-3DE8-41AC-A80E-891A92F48F90}" srcOrd="1" destOrd="0" presId="urn:microsoft.com/office/officeart/2005/8/layout/hierarchy2"/>
    <dgm:cxn modelId="{F10A2D88-BAFB-4B8F-93AC-3817F6432319}" type="presParOf" srcId="{0C8A0557-3DE8-41AC-A80E-891A92F48F90}" destId="{464365AD-5DD0-46B4-A383-BCD096BDAFCB}" srcOrd="0" destOrd="0" presId="urn:microsoft.com/office/officeart/2005/8/layout/hierarchy2"/>
    <dgm:cxn modelId="{8FABBD89-BD36-4C82-B092-438ED93A21AE}" type="presParOf" srcId="{0C8A0557-3DE8-41AC-A80E-891A92F48F90}" destId="{FADB5AD1-7CB6-4DC2-9452-36B1E6114362}" srcOrd="1" destOrd="0" presId="urn:microsoft.com/office/officeart/2005/8/layout/hierarchy2"/>
    <dgm:cxn modelId="{B3F452CC-66A8-4735-A646-03C33828381B}" type="presParOf" srcId="{FADB5AD1-7CB6-4DC2-9452-36B1E6114362}" destId="{9F1B1AFB-147D-41A6-9843-D6654AD32E09}" srcOrd="0" destOrd="0" presId="urn:microsoft.com/office/officeart/2005/8/layout/hierarchy2"/>
    <dgm:cxn modelId="{FD97BD18-0ED7-4DB6-88EF-1CDCEEE2B95E}" type="presParOf" srcId="{9F1B1AFB-147D-41A6-9843-D6654AD32E09}" destId="{B8ACF451-1176-472D-9C88-EBF067BDD996}" srcOrd="0" destOrd="0" presId="urn:microsoft.com/office/officeart/2005/8/layout/hierarchy2"/>
    <dgm:cxn modelId="{8716BCA8-9119-4066-AEBD-28068CA7AB19}" type="presParOf" srcId="{FADB5AD1-7CB6-4DC2-9452-36B1E6114362}" destId="{C16B2E8D-2D7C-469A-B13B-A3309699B9EC}" srcOrd="1" destOrd="0" presId="urn:microsoft.com/office/officeart/2005/8/layout/hierarchy2"/>
    <dgm:cxn modelId="{BBDEB892-C3B3-4AD8-A29D-13CB0D15E46D}" type="presParOf" srcId="{C16B2E8D-2D7C-469A-B13B-A3309699B9EC}" destId="{CC213C4B-3077-429B-9A7D-2C30A387429E}" srcOrd="0" destOrd="0" presId="urn:microsoft.com/office/officeart/2005/8/layout/hierarchy2"/>
    <dgm:cxn modelId="{B0586EA6-A415-4D44-9256-D3CE65A227B1}" type="presParOf" srcId="{C16B2E8D-2D7C-469A-B13B-A3309699B9EC}" destId="{BFE2AFA5-E8FB-4649-B748-A1A3E04B1C7D}" srcOrd="1" destOrd="0" presId="urn:microsoft.com/office/officeart/2005/8/layout/hierarchy2"/>
    <dgm:cxn modelId="{4E0373DB-7CD1-48FC-B59B-C90B58E11595}" type="presParOf" srcId="{2C656A97-997D-4D55-8C42-2BD39EABD911}" destId="{772C8291-BFC3-48C6-AB85-334FF1DBF5FB}" srcOrd="2" destOrd="0" presId="urn:microsoft.com/office/officeart/2005/8/layout/hierarchy2"/>
    <dgm:cxn modelId="{6B53257E-BB5C-4B84-A1F1-BFF96B90E59C}" type="presParOf" srcId="{772C8291-BFC3-48C6-AB85-334FF1DBF5FB}" destId="{CD9E1DD5-A7E8-4F99-8873-A7C2192D1380}" srcOrd="0" destOrd="0" presId="urn:microsoft.com/office/officeart/2005/8/layout/hierarchy2"/>
    <dgm:cxn modelId="{A08D22D9-C039-4F4F-AA81-19266F95DF35}" type="presParOf" srcId="{2C656A97-997D-4D55-8C42-2BD39EABD911}" destId="{67E1BC7F-618A-435B-A5AB-2BBBC5C3AA15}" srcOrd="3" destOrd="0" presId="urn:microsoft.com/office/officeart/2005/8/layout/hierarchy2"/>
    <dgm:cxn modelId="{60047108-E88A-4D9B-A035-C48291CD60B1}" type="presParOf" srcId="{67E1BC7F-618A-435B-A5AB-2BBBC5C3AA15}" destId="{A422C251-2290-4773-855F-EE4895792727}" srcOrd="0" destOrd="0" presId="urn:microsoft.com/office/officeart/2005/8/layout/hierarchy2"/>
    <dgm:cxn modelId="{E78B05C2-893A-4980-B9D2-742F3FB10E42}" type="presParOf" srcId="{67E1BC7F-618A-435B-A5AB-2BBBC5C3AA15}" destId="{4EB9AC84-0231-4DFA-BDFD-06C725AA3127}" srcOrd="1" destOrd="0" presId="urn:microsoft.com/office/officeart/2005/8/layout/hierarchy2"/>
    <dgm:cxn modelId="{E83E4659-509F-4FFA-AAB7-CB0BF2584724}" type="presParOf" srcId="{4EB9AC84-0231-4DFA-BDFD-06C725AA3127}" destId="{A581C1C3-37A3-45CA-95A8-7B2762349596}" srcOrd="0" destOrd="0" presId="urn:microsoft.com/office/officeart/2005/8/layout/hierarchy2"/>
    <dgm:cxn modelId="{2BF171D5-E6A6-4F88-A948-1ECFC9A5FDAB}" type="presParOf" srcId="{A581C1C3-37A3-45CA-95A8-7B2762349596}" destId="{6DF940F1-E54C-44E7-BC76-841127544657}" srcOrd="0" destOrd="0" presId="urn:microsoft.com/office/officeart/2005/8/layout/hierarchy2"/>
    <dgm:cxn modelId="{067B7B4C-183A-45D4-91EE-F69FD55BB66F}" type="presParOf" srcId="{4EB9AC84-0231-4DFA-BDFD-06C725AA3127}" destId="{8A35405C-D1C6-4A91-9C3B-CF8466C0E758}" srcOrd="1" destOrd="0" presId="urn:microsoft.com/office/officeart/2005/8/layout/hierarchy2"/>
    <dgm:cxn modelId="{743E92E5-F4C6-4CA5-A821-A7C64962AFEA}" type="presParOf" srcId="{8A35405C-D1C6-4A91-9C3B-CF8466C0E758}" destId="{FD32BCEB-1F40-4889-912C-990A5B2A5A95}" srcOrd="0" destOrd="0" presId="urn:microsoft.com/office/officeart/2005/8/layout/hierarchy2"/>
    <dgm:cxn modelId="{A0885538-D825-4723-893F-0CD5848433F3}" type="presParOf" srcId="{8A35405C-D1C6-4A91-9C3B-CF8466C0E758}" destId="{6373B237-B809-447C-9C88-430B1DA05D8D}" srcOrd="1" destOrd="0" presId="urn:microsoft.com/office/officeart/2005/8/layout/hierarchy2"/>
    <dgm:cxn modelId="{CD7459B2-D5B9-46D1-A2FA-2398F881E4A8}" type="presParOf" srcId="{6373B237-B809-447C-9C88-430B1DA05D8D}" destId="{8EF3ECCB-0556-415B-BA29-854F131E953B}" srcOrd="0" destOrd="0" presId="urn:microsoft.com/office/officeart/2005/8/layout/hierarchy2"/>
    <dgm:cxn modelId="{F5B75D09-081A-4688-8761-7BDC08D6055D}" type="presParOf" srcId="{8EF3ECCB-0556-415B-BA29-854F131E953B}" destId="{1F4AC7D1-13CF-4E97-9757-769591E788D1}" srcOrd="0" destOrd="0" presId="urn:microsoft.com/office/officeart/2005/8/layout/hierarchy2"/>
    <dgm:cxn modelId="{C42F543A-4705-47D7-A30F-7B65521C54E1}" type="presParOf" srcId="{6373B237-B809-447C-9C88-430B1DA05D8D}" destId="{7560A404-0870-43F1-9F89-0A1B3DD8EC76}" srcOrd="1" destOrd="0" presId="urn:microsoft.com/office/officeart/2005/8/layout/hierarchy2"/>
    <dgm:cxn modelId="{DEF3CEF4-929C-4DCF-9561-A3B88106C24F}" type="presParOf" srcId="{7560A404-0870-43F1-9F89-0A1B3DD8EC76}" destId="{42FE6BEA-D398-4383-8DE6-C429B6E488E3}" srcOrd="0" destOrd="0" presId="urn:microsoft.com/office/officeart/2005/8/layout/hierarchy2"/>
    <dgm:cxn modelId="{DC647873-0ED5-4696-98F1-6A15401CE393}" type="presParOf" srcId="{7560A404-0870-43F1-9F89-0A1B3DD8EC76}" destId="{0A722BEA-7819-424B-9C77-4E05CC29C97D}" srcOrd="1" destOrd="0" presId="urn:microsoft.com/office/officeart/2005/8/layout/hierarchy2"/>
    <dgm:cxn modelId="{2562A64A-1A19-4108-9FC0-EAA52C02CF69}" type="presParOf" srcId="{6373B237-B809-447C-9C88-430B1DA05D8D}" destId="{FC2E1915-8605-4BE0-9CD5-569B07EFB967}" srcOrd="2" destOrd="0" presId="urn:microsoft.com/office/officeart/2005/8/layout/hierarchy2"/>
    <dgm:cxn modelId="{15D49CDB-49A3-44E7-847A-EC3678A9A6CC}" type="presParOf" srcId="{FC2E1915-8605-4BE0-9CD5-569B07EFB967}" destId="{31D6BAE5-5219-4C35-8963-830533492F7A}" srcOrd="0" destOrd="0" presId="urn:microsoft.com/office/officeart/2005/8/layout/hierarchy2"/>
    <dgm:cxn modelId="{3BBF5D60-9741-4BBA-BA58-6548E1B9BC34}" type="presParOf" srcId="{6373B237-B809-447C-9C88-430B1DA05D8D}" destId="{B31FC506-D76E-49C0-8B4B-8CA7E01AD921}" srcOrd="3" destOrd="0" presId="urn:microsoft.com/office/officeart/2005/8/layout/hierarchy2"/>
    <dgm:cxn modelId="{088EB1F4-092B-4D5E-9C7F-6CC80451E526}" type="presParOf" srcId="{B31FC506-D76E-49C0-8B4B-8CA7E01AD921}" destId="{70CFD740-2B50-445C-8993-9050290C2C5C}" srcOrd="0" destOrd="0" presId="urn:microsoft.com/office/officeart/2005/8/layout/hierarchy2"/>
    <dgm:cxn modelId="{4C3B6C22-2C4E-4182-B0E6-504DB26E475A}" type="presParOf" srcId="{B31FC506-D76E-49C0-8B4B-8CA7E01AD921}" destId="{150D7A23-A14B-432A-9D8F-E07CD22842DF}" srcOrd="1" destOrd="0" presId="urn:microsoft.com/office/officeart/2005/8/layout/hierarchy2"/>
    <dgm:cxn modelId="{7ECB69B0-7F08-4CE7-98B0-821CA8333378}" type="presParOf" srcId="{6373B237-B809-447C-9C88-430B1DA05D8D}" destId="{6DFC4CB1-B24D-414F-8022-E63914CB17E0}" srcOrd="4" destOrd="0" presId="urn:microsoft.com/office/officeart/2005/8/layout/hierarchy2"/>
    <dgm:cxn modelId="{D512CB6B-9B83-457A-8E59-69B44421656A}" type="presParOf" srcId="{6DFC4CB1-B24D-414F-8022-E63914CB17E0}" destId="{7318A127-81AB-424C-AB77-1E0E2E3379B2}" srcOrd="0" destOrd="0" presId="urn:microsoft.com/office/officeart/2005/8/layout/hierarchy2"/>
    <dgm:cxn modelId="{4A0158ED-1107-41E3-9E95-37EBCA91F5D6}" type="presParOf" srcId="{6373B237-B809-447C-9C88-430B1DA05D8D}" destId="{5A6C4CAC-1D8A-40AD-BE65-6641016314A5}" srcOrd="5" destOrd="0" presId="urn:microsoft.com/office/officeart/2005/8/layout/hierarchy2"/>
    <dgm:cxn modelId="{BB8A0A90-5009-4A42-A1DC-875630D0BB45}" type="presParOf" srcId="{5A6C4CAC-1D8A-40AD-BE65-6641016314A5}" destId="{F65412C0-1434-4BBF-A2D2-B54D18F7DDAE}" srcOrd="0" destOrd="0" presId="urn:microsoft.com/office/officeart/2005/8/layout/hierarchy2"/>
    <dgm:cxn modelId="{709320F5-E18E-4CA6-BBE3-D06CCB25FE5C}" type="presParOf" srcId="{5A6C4CAC-1D8A-40AD-BE65-6641016314A5}" destId="{ED925037-D35E-4618-B10F-AEDAC27B389C}" srcOrd="1" destOrd="0" presId="urn:microsoft.com/office/officeart/2005/8/layout/hierarchy2"/>
    <dgm:cxn modelId="{D93B6CB2-A48A-4890-A369-7C813C867FB5}" type="presParOf" srcId="{6373B237-B809-447C-9C88-430B1DA05D8D}" destId="{211DEDEE-A970-4C37-9F40-0F7A3B2B66D4}" srcOrd="6" destOrd="0" presId="urn:microsoft.com/office/officeart/2005/8/layout/hierarchy2"/>
    <dgm:cxn modelId="{93551B87-65A3-4A26-98F0-9777AC1AC77E}" type="presParOf" srcId="{211DEDEE-A970-4C37-9F40-0F7A3B2B66D4}" destId="{D454D9DC-A53C-4D66-A299-48BC34F75FCB}" srcOrd="0" destOrd="0" presId="urn:microsoft.com/office/officeart/2005/8/layout/hierarchy2"/>
    <dgm:cxn modelId="{4175D930-EB65-4BED-82E8-BFBADDE2637C}" type="presParOf" srcId="{6373B237-B809-447C-9C88-430B1DA05D8D}" destId="{22B5E776-1792-4B3E-AA24-B39542BE5FF1}" srcOrd="7" destOrd="0" presId="urn:microsoft.com/office/officeart/2005/8/layout/hierarchy2"/>
    <dgm:cxn modelId="{2DD7C090-AC4D-4844-882D-6A877FBAC5FD}" type="presParOf" srcId="{22B5E776-1792-4B3E-AA24-B39542BE5FF1}" destId="{5EEAA9BC-0075-4681-8718-FC52B4C3F8F3}" srcOrd="0" destOrd="0" presId="urn:microsoft.com/office/officeart/2005/8/layout/hierarchy2"/>
    <dgm:cxn modelId="{76A666AC-AE3E-4F80-95F9-534EA220BC60}" type="presParOf" srcId="{22B5E776-1792-4B3E-AA24-B39542BE5FF1}" destId="{167502AF-659A-461F-806F-82DBB7CFDA51}" srcOrd="1" destOrd="0" presId="urn:microsoft.com/office/officeart/2005/8/layout/hierarchy2"/>
    <dgm:cxn modelId="{FC37A4C9-EF45-4747-B7D4-F382205EC1FB}" type="presParOf" srcId="{6373B237-B809-447C-9C88-430B1DA05D8D}" destId="{A0994EC1-D51F-42AC-B174-0B2A575E17FD}" srcOrd="8" destOrd="0" presId="urn:microsoft.com/office/officeart/2005/8/layout/hierarchy2"/>
    <dgm:cxn modelId="{03737F46-D674-4D72-A5AD-0C6BDB127AAC}" type="presParOf" srcId="{A0994EC1-D51F-42AC-B174-0B2A575E17FD}" destId="{C3A4FA2B-6B7C-41ED-B318-6921B1D07CCF}" srcOrd="0" destOrd="0" presId="urn:microsoft.com/office/officeart/2005/8/layout/hierarchy2"/>
    <dgm:cxn modelId="{1EA938FD-29A0-4EA4-81C4-6D013C89FDA4}" type="presParOf" srcId="{6373B237-B809-447C-9C88-430B1DA05D8D}" destId="{0D07B29D-C9F3-4F6C-97B4-93999A71C9E2}" srcOrd="9" destOrd="0" presId="urn:microsoft.com/office/officeart/2005/8/layout/hierarchy2"/>
    <dgm:cxn modelId="{2CD2ECA1-E862-4BFD-A0E3-A2EA8E664C39}" type="presParOf" srcId="{0D07B29D-C9F3-4F6C-97B4-93999A71C9E2}" destId="{91588998-B0C9-44FD-99D0-2856C9413CD1}" srcOrd="0" destOrd="0" presId="urn:microsoft.com/office/officeart/2005/8/layout/hierarchy2"/>
    <dgm:cxn modelId="{32FB736F-730A-456D-8539-7E6D7AD52F0F}" type="presParOf" srcId="{0D07B29D-C9F3-4F6C-97B4-93999A71C9E2}" destId="{81EAC2B9-4A73-4A1A-9471-D153C8DF37DD}" srcOrd="1" destOrd="0" presId="urn:microsoft.com/office/officeart/2005/8/layout/hierarchy2"/>
    <dgm:cxn modelId="{B1B672A2-7370-40D9-9FE3-81921F18FB42}" type="presParOf" srcId="{4EB9AC84-0231-4DFA-BDFD-06C725AA3127}" destId="{18086631-1156-4F88-8391-BAB564C3CC20}" srcOrd="2" destOrd="0" presId="urn:microsoft.com/office/officeart/2005/8/layout/hierarchy2"/>
    <dgm:cxn modelId="{6A345476-2FDA-4DA4-A805-36E9A1FBA877}" type="presParOf" srcId="{18086631-1156-4F88-8391-BAB564C3CC20}" destId="{18E23090-136E-4A9C-BDD9-4761FAA791AA}" srcOrd="0" destOrd="0" presId="urn:microsoft.com/office/officeart/2005/8/layout/hierarchy2"/>
    <dgm:cxn modelId="{51878B1F-2791-466D-9F2A-F6600CE0A270}" type="presParOf" srcId="{4EB9AC84-0231-4DFA-BDFD-06C725AA3127}" destId="{AF9B01AC-B25C-4D9A-B733-2377B3E16CC8}" srcOrd="3" destOrd="0" presId="urn:microsoft.com/office/officeart/2005/8/layout/hierarchy2"/>
    <dgm:cxn modelId="{46CE8B88-8EC8-4312-9884-33CCBBCEE69C}" type="presParOf" srcId="{AF9B01AC-B25C-4D9A-B733-2377B3E16CC8}" destId="{6C056A33-80B3-4162-B93D-5DAEDEF254EE}" srcOrd="0" destOrd="0" presId="urn:microsoft.com/office/officeart/2005/8/layout/hierarchy2"/>
    <dgm:cxn modelId="{BB98FAB6-53C2-4FAE-A5E6-FAEBDD0E97CC}" type="presParOf" srcId="{AF9B01AC-B25C-4D9A-B733-2377B3E16CC8}" destId="{06EE45D1-8CCB-4722-A521-19081441143E}" srcOrd="1" destOrd="0" presId="urn:microsoft.com/office/officeart/2005/8/layout/hierarchy2"/>
    <dgm:cxn modelId="{5CE65243-F9B3-4BF3-8A5F-6FEAF8D4FEF2}" type="presParOf" srcId="{06EE45D1-8CCB-4722-A521-19081441143E}" destId="{5C4873D8-FE33-4F18-BDA7-075642712AAF}" srcOrd="0" destOrd="0" presId="urn:microsoft.com/office/officeart/2005/8/layout/hierarchy2"/>
    <dgm:cxn modelId="{8D0FC0F6-8AF8-48D5-9B89-D773C0CAC2C5}" type="presParOf" srcId="{5C4873D8-FE33-4F18-BDA7-075642712AAF}" destId="{C068AF73-5676-423C-86BB-4052B12BC89F}" srcOrd="0" destOrd="0" presId="urn:microsoft.com/office/officeart/2005/8/layout/hierarchy2"/>
    <dgm:cxn modelId="{4DCBFCDD-82EB-4C9B-869C-575243FF1A7B}" type="presParOf" srcId="{06EE45D1-8CCB-4722-A521-19081441143E}" destId="{61B6A8B1-014A-4C32-AAC4-A887C99E6EEE}" srcOrd="1" destOrd="0" presId="urn:microsoft.com/office/officeart/2005/8/layout/hierarchy2"/>
    <dgm:cxn modelId="{A916EE97-CB1A-4E22-9D49-09DCFA3BD3F7}" type="presParOf" srcId="{61B6A8B1-014A-4C32-AAC4-A887C99E6EEE}" destId="{DCEBDE22-6AE5-4B85-9A00-D21DE811B0D6}" srcOrd="0" destOrd="0" presId="urn:microsoft.com/office/officeart/2005/8/layout/hierarchy2"/>
    <dgm:cxn modelId="{E1ED7FEE-8232-4073-96CE-207FD6DE6154}" type="presParOf" srcId="{61B6A8B1-014A-4C32-AAC4-A887C99E6EEE}" destId="{0112FCDE-E5D0-43CB-BE3D-232ED4C9CA30}" srcOrd="1" destOrd="0" presId="urn:microsoft.com/office/officeart/2005/8/layout/hierarchy2"/>
    <dgm:cxn modelId="{4D447C4C-0E35-4A12-AEDC-A5EBE9800C9F}" type="presParOf" srcId="{06EE45D1-8CCB-4722-A521-19081441143E}" destId="{6CF51600-EDFE-413C-B986-074A3DF5EF9B}" srcOrd="2" destOrd="0" presId="urn:microsoft.com/office/officeart/2005/8/layout/hierarchy2"/>
    <dgm:cxn modelId="{E3E8AA4C-F07E-428C-AF28-D29912140E2E}" type="presParOf" srcId="{6CF51600-EDFE-413C-B986-074A3DF5EF9B}" destId="{82C434D1-9F24-4D5E-A38A-3238E2E0CBA0}" srcOrd="0" destOrd="0" presId="urn:microsoft.com/office/officeart/2005/8/layout/hierarchy2"/>
    <dgm:cxn modelId="{03A3E056-B660-4D05-BCD1-AABC1AAB5CD3}" type="presParOf" srcId="{06EE45D1-8CCB-4722-A521-19081441143E}" destId="{86D809CC-467F-4DF5-B5C0-1AA1875EC2CD}" srcOrd="3" destOrd="0" presId="urn:microsoft.com/office/officeart/2005/8/layout/hierarchy2"/>
    <dgm:cxn modelId="{32168894-53E1-47E8-8652-AF126C3A2A79}" type="presParOf" srcId="{86D809CC-467F-4DF5-B5C0-1AA1875EC2CD}" destId="{F22F73B9-9791-4A1E-AF86-67A745E11241}" srcOrd="0" destOrd="0" presId="urn:microsoft.com/office/officeart/2005/8/layout/hierarchy2"/>
    <dgm:cxn modelId="{58A93CA6-79A3-4864-A67F-69F7DCB44540}" type="presParOf" srcId="{86D809CC-467F-4DF5-B5C0-1AA1875EC2CD}" destId="{F663C609-E816-4C56-8647-41F743F0FE0B}" srcOrd="1" destOrd="0" presId="urn:microsoft.com/office/officeart/2005/8/layout/hierarchy2"/>
    <dgm:cxn modelId="{E17BF5B4-CC9F-4897-B1FB-360928CDDCC2}" type="presParOf" srcId="{06EE45D1-8CCB-4722-A521-19081441143E}" destId="{F91502F1-39AB-49C1-9245-6D8CA84F9FE4}" srcOrd="4" destOrd="0" presId="urn:microsoft.com/office/officeart/2005/8/layout/hierarchy2"/>
    <dgm:cxn modelId="{F1DA0FE0-E64F-4D72-9D61-C39C7B4BEF5B}" type="presParOf" srcId="{F91502F1-39AB-49C1-9245-6D8CA84F9FE4}" destId="{D9E044A9-EA73-49BA-B9CE-7D0935243377}" srcOrd="0" destOrd="0" presId="urn:microsoft.com/office/officeart/2005/8/layout/hierarchy2"/>
    <dgm:cxn modelId="{883B8FC9-4869-4B3A-95E7-007AB818B85D}" type="presParOf" srcId="{06EE45D1-8CCB-4722-A521-19081441143E}" destId="{1826F698-A33E-4B1B-838D-63C6EF826993}" srcOrd="5" destOrd="0" presId="urn:microsoft.com/office/officeart/2005/8/layout/hierarchy2"/>
    <dgm:cxn modelId="{3D90AAFE-DFC2-4631-AF6F-DB41FD0C4894}" type="presParOf" srcId="{1826F698-A33E-4B1B-838D-63C6EF826993}" destId="{43C4203F-EDC7-409E-9825-70C9E377C776}" srcOrd="0" destOrd="0" presId="urn:microsoft.com/office/officeart/2005/8/layout/hierarchy2"/>
    <dgm:cxn modelId="{C99501B9-BFD1-4EFC-BEC0-9D348169DD9B}" type="presParOf" srcId="{1826F698-A33E-4B1B-838D-63C6EF826993}" destId="{D034658D-63BD-47F0-914F-EA8664DAFE87}" srcOrd="1" destOrd="0" presId="urn:microsoft.com/office/officeart/2005/8/layout/hierarchy2"/>
    <dgm:cxn modelId="{0A8AD69C-38F7-4771-B70B-B61C8C00B955}" type="presParOf" srcId="{06EE45D1-8CCB-4722-A521-19081441143E}" destId="{2B96EA50-5A27-43F8-B960-93DEADC6F2FB}" srcOrd="6" destOrd="0" presId="urn:microsoft.com/office/officeart/2005/8/layout/hierarchy2"/>
    <dgm:cxn modelId="{27E30BE1-877F-4AE4-AD6D-1A57E0F7CF5F}" type="presParOf" srcId="{2B96EA50-5A27-43F8-B960-93DEADC6F2FB}" destId="{5DEC2A07-CC48-423F-BD95-2D55879C0A89}" srcOrd="0" destOrd="0" presId="urn:microsoft.com/office/officeart/2005/8/layout/hierarchy2"/>
    <dgm:cxn modelId="{9118A8CC-799C-45AB-850E-D78216128108}" type="presParOf" srcId="{06EE45D1-8CCB-4722-A521-19081441143E}" destId="{AB78260A-0FDE-4FDC-8E33-2316CE6B430E}" srcOrd="7" destOrd="0" presId="urn:microsoft.com/office/officeart/2005/8/layout/hierarchy2"/>
    <dgm:cxn modelId="{B381C901-482A-4E9B-B0D9-2F315A59CD03}" type="presParOf" srcId="{AB78260A-0FDE-4FDC-8E33-2316CE6B430E}" destId="{24421CCE-FF6D-47FE-A56E-8F02888FAF13}" srcOrd="0" destOrd="0" presId="urn:microsoft.com/office/officeart/2005/8/layout/hierarchy2"/>
    <dgm:cxn modelId="{1F033767-B0E7-446E-A532-49872543D065}" type="presParOf" srcId="{AB78260A-0FDE-4FDC-8E33-2316CE6B430E}" destId="{D2C8B5AC-18AB-4285-9612-1F43956EB49F}" srcOrd="1" destOrd="0" presId="urn:microsoft.com/office/officeart/2005/8/layout/hierarchy2"/>
    <dgm:cxn modelId="{40C24C84-27BD-4786-9279-27399C889F5E}" type="presParOf" srcId="{EC83D219-271A-45A0-A4E8-FC1C46BAF804}" destId="{9F74536E-44FD-4F65-A21D-C3099A94E6C5}" srcOrd="2" destOrd="0" presId="urn:microsoft.com/office/officeart/2005/8/layout/hierarchy2"/>
    <dgm:cxn modelId="{B8A79085-3C07-47D4-A505-4B3C36169BF3}" type="presParOf" srcId="{9F74536E-44FD-4F65-A21D-C3099A94E6C5}" destId="{D0FD8288-225A-45A7-8A51-94FE06F90728}" srcOrd="0" destOrd="0" presId="urn:microsoft.com/office/officeart/2005/8/layout/hierarchy2"/>
    <dgm:cxn modelId="{C5FF207D-AE99-4D4C-9E39-1A7593BBADF0}" type="presParOf" srcId="{EC83D219-271A-45A0-A4E8-FC1C46BAF804}" destId="{3544BAA1-E5C3-47CC-B73B-4DB9B8A18A92}" srcOrd="3" destOrd="0" presId="urn:microsoft.com/office/officeart/2005/8/layout/hierarchy2"/>
    <dgm:cxn modelId="{E7B1978B-BA5F-40D5-AA04-CA0C26F864D1}" type="presParOf" srcId="{3544BAA1-E5C3-47CC-B73B-4DB9B8A18A92}" destId="{2E39CC94-FCD9-4F01-96B0-8B6A11BDBE9F}" srcOrd="0" destOrd="0" presId="urn:microsoft.com/office/officeart/2005/8/layout/hierarchy2"/>
    <dgm:cxn modelId="{891AB910-704C-434F-8953-7AA826A0F2CA}" type="presParOf" srcId="{3544BAA1-E5C3-47CC-B73B-4DB9B8A18A92}" destId="{CF79D814-DD38-400F-967B-5EF2E5262EA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11B127-3639-4E8C-96E4-23ED4A085850}">
      <dsp:nvSpPr>
        <dsp:cNvPr id="0" name=""/>
        <dsp:cNvSpPr/>
      </dsp:nvSpPr>
      <dsp:spPr>
        <a:xfrm>
          <a:off x="0" y="2177780"/>
          <a:ext cx="1037547" cy="6173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600" kern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reproducere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600" kern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la plante</a:t>
          </a:r>
          <a:endParaRPr lang="en-US" sz="1600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081" y="2195861"/>
        <a:ext cx="1001385" cy="581181"/>
      </dsp:txXfrm>
    </dsp:sp>
    <dsp:sp modelId="{CB97821F-2444-40A9-8D25-8F575267DFA4}">
      <dsp:nvSpPr>
        <dsp:cNvPr id="0" name=""/>
        <dsp:cNvSpPr/>
      </dsp:nvSpPr>
      <dsp:spPr>
        <a:xfrm rot="17866579">
          <a:off x="782008" y="2055267"/>
          <a:ext cx="957112" cy="15541"/>
        </a:xfrm>
        <a:custGeom>
          <a:avLst/>
          <a:gdLst/>
          <a:ahLst/>
          <a:cxnLst/>
          <a:rect l="0" t="0" r="0" b="0"/>
          <a:pathLst>
            <a:path>
              <a:moveTo>
                <a:pt x="0" y="7770"/>
              </a:moveTo>
              <a:lnTo>
                <a:pt x="957112" y="77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236637" y="2039110"/>
        <a:ext cx="47855" cy="47855"/>
      </dsp:txXfrm>
    </dsp:sp>
    <dsp:sp modelId="{6265D63C-20CE-47E1-A3B9-E9E5EADB47A5}">
      <dsp:nvSpPr>
        <dsp:cNvPr id="0" name=""/>
        <dsp:cNvSpPr/>
      </dsp:nvSpPr>
      <dsp:spPr>
        <a:xfrm>
          <a:off x="1483582" y="1412641"/>
          <a:ext cx="907931" cy="453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600" kern="1200" dirty="0">
              <a:solidFill>
                <a:schemeClr val="bg1"/>
              </a:solidFill>
              <a:latin typeface="+mj-lt"/>
              <a:cs typeface="Times New Roman" pitchFamily="18" charset="0"/>
            </a:rPr>
            <a:t>asexuată</a:t>
          </a:r>
          <a:endParaRPr lang="en-US" sz="1600" kern="1200" dirty="0">
            <a:solidFill>
              <a:schemeClr val="bg1"/>
            </a:solidFill>
            <a:latin typeface="+mj-lt"/>
            <a:cs typeface="Times New Roman" pitchFamily="18" charset="0"/>
          </a:endParaRPr>
        </a:p>
      </dsp:txBody>
      <dsp:txXfrm>
        <a:off x="1496878" y="1425937"/>
        <a:ext cx="881339" cy="427373"/>
      </dsp:txXfrm>
    </dsp:sp>
    <dsp:sp modelId="{7B35EF82-B60A-4BFD-AC92-72C347A83058}">
      <dsp:nvSpPr>
        <dsp:cNvPr id="0" name=""/>
        <dsp:cNvSpPr/>
      </dsp:nvSpPr>
      <dsp:spPr>
        <a:xfrm rot="18583835">
          <a:off x="2191468" y="1205476"/>
          <a:ext cx="1108830" cy="15541"/>
        </a:xfrm>
        <a:custGeom>
          <a:avLst/>
          <a:gdLst/>
          <a:ahLst/>
          <a:cxnLst/>
          <a:rect l="0" t="0" r="0" b="0"/>
          <a:pathLst>
            <a:path>
              <a:moveTo>
                <a:pt x="0" y="7770"/>
              </a:moveTo>
              <a:lnTo>
                <a:pt x="1108830" y="777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718162" y="1185526"/>
        <a:ext cx="55441" cy="55441"/>
      </dsp:txXfrm>
    </dsp:sp>
    <dsp:sp modelId="{464365AD-5DD0-46B4-A383-BCD096BDAFCB}">
      <dsp:nvSpPr>
        <dsp:cNvPr id="0" name=""/>
        <dsp:cNvSpPr/>
      </dsp:nvSpPr>
      <dsp:spPr>
        <a:xfrm>
          <a:off x="3100253" y="463766"/>
          <a:ext cx="907931" cy="6462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400" kern="1200" dirty="0"/>
            <a:t>specializată</a:t>
          </a:r>
          <a:endParaRPr lang="en-US" sz="1400" kern="1200" dirty="0"/>
        </a:p>
      </dsp:txBody>
      <dsp:txXfrm>
        <a:off x="3119180" y="482693"/>
        <a:ext cx="870077" cy="608352"/>
      </dsp:txXfrm>
    </dsp:sp>
    <dsp:sp modelId="{9F1B1AFB-147D-41A6-9843-D6654AD32E09}">
      <dsp:nvSpPr>
        <dsp:cNvPr id="0" name=""/>
        <dsp:cNvSpPr/>
      </dsp:nvSpPr>
      <dsp:spPr>
        <a:xfrm rot="20517088">
          <a:off x="3989845" y="663623"/>
          <a:ext cx="745428" cy="15541"/>
        </a:xfrm>
        <a:custGeom>
          <a:avLst/>
          <a:gdLst/>
          <a:ahLst/>
          <a:cxnLst/>
          <a:rect l="0" t="0" r="0" b="0"/>
          <a:pathLst>
            <a:path>
              <a:moveTo>
                <a:pt x="0" y="7770"/>
              </a:moveTo>
              <a:lnTo>
                <a:pt x="745428" y="777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343924" y="652758"/>
        <a:ext cx="37271" cy="37271"/>
      </dsp:txXfrm>
    </dsp:sp>
    <dsp:sp modelId="{CC213C4B-3077-429B-9A7D-2C30A387429E}">
      <dsp:nvSpPr>
        <dsp:cNvPr id="0" name=""/>
        <dsp:cNvSpPr/>
      </dsp:nvSpPr>
      <dsp:spPr>
        <a:xfrm>
          <a:off x="4716934" y="328936"/>
          <a:ext cx="907931" cy="453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400" kern="1200" dirty="0"/>
            <a:t>spori</a:t>
          </a:r>
          <a:endParaRPr lang="en-US" sz="1400" kern="1200" dirty="0"/>
        </a:p>
      </dsp:txBody>
      <dsp:txXfrm>
        <a:off x="4730230" y="342232"/>
        <a:ext cx="881339" cy="427373"/>
      </dsp:txXfrm>
    </dsp:sp>
    <dsp:sp modelId="{772C8291-BFC3-48C6-AB85-334FF1DBF5FB}">
      <dsp:nvSpPr>
        <dsp:cNvPr id="0" name=""/>
        <dsp:cNvSpPr/>
      </dsp:nvSpPr>
      <dsp:spPr>
        <a:xfrm rot="3597878">
          <a:off x="2037900" y="2244767"/>
          <a:ext cx="1415967" cy="15541"/>
        </a:xfrm>
        <a:custGeom>
          <a:avLst/>
          <a:gdLst/>
          <a:ahLst/>
          <a:cxnLst/>
          <a:rect l="0" t="0" r="0" b="0"/>
          <a:pathLst>
            <a:path>
              <a:moveTo>
                <a:pt x="0" y="7770"/>
              </a:moveTo>
              <a:lnTo>
                <a:pt x="1415967" y="777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710484" y="2217138"/>
        <a:ext cx="70798" cy="70798"/>
      </dsp:txXfrm>
    </dsp:sp>
    <dsp:sp modelId="{A422C251-2290-4773-855F-EE4895792727}">
      <dsp:nvSpPr>
        <dsp:cNvPr id="0" name=""/>
        <dsp:cNvSpPr/>
      </dsp:nvSpPr>
      <dsp:spPr>
        <a:xfrm>
          <a:off x="3100253" y="2530501"/>
          <a:ext cx="907931" cy="6698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200" kern="1200" dirty="0"/>
            <a:t> </a:t>
          </a:r>
          <a:r>
            <a:rPr lang="ro-RO" sz="1400" kern="1200" dirty="0"/>
            <a:t>vegetativă</a:t>
          </a:r>
          <a:endParaRPr lang="en-US" sz="1400" kern="1200" dirty="0"/>
        </a:p>
      </dsp:txBody>
      <dsp:txXfrm>
        <a:off x="3119874" y="2550122"/>
        <a:ext cx="868689" cy="630657"/>
      </dsp:txXfrm>
    </dsp:sp>
    <dsp:sp modelId="{A581C1C3-37A3-45CA-95A8-7B2762349596}">
      <dsp:nvSpPr>
        <dsp:cNvPr id="0" name=""/>
        <dsp:cNvSpPr/>
      </dsp:nvSpPr>
      <dsp:spPr>
        <a:xfrm rot="18199734">
          <a:off x="3717590" y="2318789"/>
          <a:ext cx="1289938" cy="15541"/>
        </a:xfrm>
        <a:custGeom>
          <a:avLst/>
          <a:gdLst/>
          <a:ahLst/>
          <a:cxnLst/>
          <a:rect l="0" t="0" r="0" b="0"/>
          <a:pathLst>
            <a:path>
              <a:moveTo>
                <a:pt x="0" y="7770"/>
              </a:moveTo>
              <a:lnTo>
                <a:pt x="1289938" y="777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330311" y="2294311"/>
        <a:ext cx="64496" cy="64496"/>
      </dsp:txXfrm>
    </dsp:sp>
    <dsp:sp modelId="{FD32BCEB-1F40-4889-912C-990A5B2A5A95}">
      <dsp:nvSpPr>
        <dsp:cNvPr id="0" name=""/>
        <dsp:cNvSpPr/>
      </dsp:nvSpPr>
      <dsp:spPr>
        <a:xfrm>
          <a:off x="4716934" y="1560685"/>
          <a:ext cx="907931" cy="453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400" kern="1200" dirty="0"/>
            <a:t>naturală</a:t>
          </a:r>
          <a:endParaRPr lang="en-US" sz="1400" kern="1200" dirty="0"/>
        </a:p>
      </dsp:txBody>
      <dsp:txXfrm>
        <a:off x="4730230" y="1573981"/>
        <a:ext cx="881339" cy="427373"/>
      </dsp:txXfrm>
    </dsp:sp>
    <dsp:sp modelId="{8EF3ECCB-0556-415B-BA29-854F131E953B}">
      <dsp:nvSpPr>
        <dsp:cNvPr id="0" name=""/>
        <dsp:cNvSpPr/>
      </dsp:nvSpPr>
      <dsp:spPr>
        <a:xfrm rot="19594073">
          <a:off x="5463026" y="1241006"/>
          <a:ext cx="1956231" cy="15541"/>
        </a:xfrm>
        <a:custGeom>
          <a:avLst/>
          <a:gdLst/>
          <a:ahLst/>
          <a:cxnLst/>
          <a:rect l="0" t="0" r="0" b="0"/>
          <a:pathLst>
            <a:path>
              <a:moveTo>
                <a:pt x="0" y="7770"/>
              </a:moveTo>
              <a:lnTo>
                <a:pt x="1956231" y="777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6392236" y="1199871"/>
        <a:ext cx="97811" cy="97811"/>
      </dsp:txXfrm>
    </dsp:sp>
    <dsp:sp modelId="{42FE6BEA-D398-4383-8DE6-C429B6E488E3}">
      <dsp:nvSpPr>
        <dsp:cNvPr id="0" name=""/>
        <dsp:cNvSpPr/>
      </dsp:nvSpPr>
      <dsp:spPr>
        <a:xfrm>
          <a:off x="7257417" y="482903"/>
          <a:ext cx="907931" cy="453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400" kern="1200" dirty="0"/>
            <a:t>muguri</a:t>
          </a:r>
          <a:endParaRPr lang="en-US" sz="1400" kern="1200" dirty="0"/>
        </a:p>
      </dsp:txBody>
      <dsp:txXfrm>
        <a:off x="7270713" y="496199"/>
        <a:ext cx="881339" cy="427373"/>
      </dsp:txXfrm>
    </dsp:sp>
    <dsp:sp modelId="{FC2E1915-8605-4BE0-9CD5-569B07EFB967}">
      <dsp:nvSpPr>
        <dsp:cNvPr id="0" name=""/>
        <dsp:cNvSpPr/>
      </dsp:nvSpPr>
      <dsp:spPr>
        <a:xfrm rot="20503947">
          <a:off x="5581545" y="1510453"/>
          <a:ext cx="1719193" cy="15541"/>
        </a:xfrm>
        <a:custGeom>
          <a:avLst/>
          <a:gdLst/>
          <a:ahLst/>
          <a:cxnLst/>
          <a:rect l="0" t="0" r="0" b="0"/>
          <a:pathLst>
            <a:path>
              <a:moveTo>
                <a:pt x="0" y="7770"/>
              </a:moveTo>
              <a:lnTo>
                <a:pt x="1719193" y="777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6398162" y="1475244"/>
        <a:ext cx="85959" cy="85959"/>
      </dsp:txXfrm>
    </dsp:sp>
    <dsp:sp modelId="{70CFD740-2B50-445C-8993-9050290C2C5C}">
      <dsp:nvSpPr>
        <dsp:cNvPr id="0" name=""/>
        <dsp:cNvSpPr/>
      </dsp:nvSpPr>
      <dsp:spPr>
        <a:xfrm>
          <a:off x="7257417" y="1021796"/>
          <a:ext cx="907931" cy="453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400" kern="1200" dirty="0"/>
            <a:t>stoloni</a:t>
          </a:r>
          <a:endParaRPr lang="en-US" sz="1400" kern="1200" dirty="0"/>
        </a:p>
      </dsp:txBody>
      <dsp:txXfrm>
        <a:off x="7270713" y="1035092"/>
        <a:ext cx="881339" cy="427373"/>
      </dsp:txXfrm>
    </dsp:sp>
    <dsp:sp modelId="{6DFC4CB1-B24D-414F-8022-E63914CB17E0}">
      <dsp:nvSpPr>
        <dsp:cNvPr id="0" name=""/>
        <dsp:cNvSpPr/>
      </dsp:nvSpPr>
      <dsp:spPr>
        <a:xfrm>
          <a:off x="5624866" y="1779897"/>
          <a:ext cx="1632551" cy="15541"/>
        </a:xfrm>
        <a:custGeom>
          <a:avLst/>
          <a:gdLst/>
          <a:ahLst/>
          <a:cxnLst/>
          <a:rect l="0" t="0" r="0" b="0"/>
          <a:pathLst>
            <a:path>
              <a:moveTo>
                <a:pt x="0" y="7770"/>
              </a:moveTo>
              <a:lnTo>
                <a:pt x="1632551" y="777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6400328" y="1746854"/>
        <a:ext cx="81627" cy="81627"/>
      </dsp:txXfrm>
    </dsp:sp>
    <dsp:sp modelId="{F65412C0-1434-4BBF-A2D2-B54D18F7DDAE}">
      <dsp:nvSpPr>
        <dsp:cNvPr id="0" name=""/>
        <dsp:cNvSpPr/>
      </dsp:nvSpPr>
      <dsp:spPr>
        <a:xfrm>
          <a:off x="7257417" y="1560685"/>
          <a:ext cx="907931" cy="453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400" kern="1200" dirty="0"/>
            <a:t>rizomi</a:t>
          </a:r>
          <a:endParaRPr lang="en-US" sz="1400" kern="1200" dirty="0"/>
        </a:p>
      </dsp:txBody>
      <dsp:txXfrm>
        <a:off x="7270713" y="1573981"/>
        <a:ext cx="881339" cy="427373"/>
      </dsp:txXfrm>
    </dsp:sp>
    <dsp:sp modelId="{211DEDEE-A970-4C37-9F40-0F7A3B2B66D4}">
      <dsp:nvSpPr>
        <dsp:cNvPr id="0" name=""/>
        <dsp:cNvSpPr/>
      </dsp:nvSpPr>
      <dsp:spPr>
        <a:xfrm rot="1096061">
          <a:off x="5581544" y="2049344"/>
          <a:ext cx="1719194" cy="15541"/>
        </a:xfrm>
        <a:custGeom>
          <a:avLst/>
          <a:gdLst/>
          <a:ahLst/>
          <a:cxnLst/>
          <a:rect l="0" t="0" r="0" b="0"/>
          <a:pathLst>
            <a:path>
              <a:moveTo>
                <a:pt x="0" y="7770"/>
              </a:moveTo>
              <a:lnTo>
                <a:pt x="1719194" y="777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6398162" y="2014135"/>
        <a:ext cx="85959" cy="85959"/>
      </dsp:txXfrm>
    </dsp:sp>
    <dsp:sp modelId="{5EEAA9BC-0075-4681-8718-FC52B4C3F8F3}">
      <dsp:nvSpPr>
        <dsp:cNvPr id="0" name=""/>
        <dsp:cNvSpPr/>
      </dsp:nvSpPr>
      <dsp:spPr>
        <a:xfrm>
          <a:off x="7257417" y="2099579"/>
          <a:ext cx="907931" cy="453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400" kern="1200" dirty="0"/>
            <a:t>bulbi</a:t>
          </a:r>
          <a:endParaRPr lang="en-US" sz="1400" kern="1200" dirty="0"/>
        </a:p>
      </dsp:txBody>
      <dsp:txXfrm>
        <a:off x="7270713" y="2112875"/>
        <a:ext cx="881339" cy="427373"/>
      </dsp:txXfrm>
    </dsp:sp>
    <dsp:sp modelId="{A0994EC1-D51F-42AC-B174-0B2A575E17FD}">
      <dsp:nvSpPr>
        <dsp:cNvPr id="0" name=""/>
        <dsp:cNvSpPr/>
      </dsp:nvSpPr>
      <dsp:spPr>
        <a:xfrm rot="2116394">
          <a:off x="5441303" y="2357280"/>
          <a:ext cx="1999677" cy="15541"/>
        </a:xfrm>
        <a:custGeom>
          <a:avLst/>
          <a:gdLst/>
          <a:ahLst/>
          <a:cxnLst/>
          <a:rect l="0" t="0" r="0" b="0"/>
          <a:pathLst>
            <a:path>
              <a:moveTo>
                <a:pt x="0" y="7770"/>
              </a:moveTo>
              <a:lnTo>
                <a:pt x="1999677" y="777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>
        <a:off x="6391149" y="2315059"/>
        <a:ext cx="99983" cy="99983"/>
      </dsp:txXfrm>
    </dsp:sp>
    <dsp:sp modelId="{91588998-B0C9-44FD-99D0-2856C9413CD1}">
      <dsp:nvSpPr>
        <dsp:cNvPr id="0" name=""/>
        <dsp:cNvSpPr/>
      </dsp:nvSpPr>
      <dsp:spPr>
        <a:xfrm>
          <a:off x="7257417" y="2715451"/>
          <a:ext cx="907931" cy="453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400" kern="1200" dirty="0"/>
            <a:t>tuberculi</a:t>
          </a:r>
          <a:endParaRPr lang="en-US" sz="1400" kern="1200" dirty="0"/>
        </a:p>
      </dsp:txBody>
      <dsp:txXfrm>
        <a:off x="7270713" y="2728747"/>
        <a:ext cx="881339" cy="427373"/>
      </dsp:txXfrm>
    </dsp:sp>
    <dsp:sp modelId="{18086631-1156-4F88-8391-BAB564C3CC20}">
      <dsp:nvSpPr>
        <dsp:cNvPr id="0" name=""/>
        <dsp:cNvSpPr/>
      </dsp:nvSpPr>
      <dsp:spPr>
        <a:xfrm rot="3965514">
          <a:off x="3657610" y="3396571"/>
          <a:ext cx="1178939" cy="15541"/>
        </a:xfrm>
        <a:custGeom>
          <a:avLst/>
          <a:gdLst/>
          <a:ahLst/>
          <a:cxnLst/>
          <a:rect l="0" t="0" r="0" b="0"/>
          <a:pathLst>
            <a:path>
              <a:moveTo>
                <a:pt x="0" y="7770"/>
              </a:moveTo>
              <a:lnTo>
                <a:pt x="1178939" y="777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217606" y="3374869"/>
        <a:ext cx="58946" cy="58946"/>
      </dsp:txXfrm>
    </dsp:sp>
    <dsp:sp modelId="{6C056A33-80B3-4162-B93D-5DAEDEF254EE}">
      <dsp:nvSpPr>
        <dsp:cNvPr id="0" name=""/>
        <dsp:cNvSpPr/>
      </dsp:nvSpPr>
      <dsp:spPr>
        <a:xfrm>
          <a:off x="4485975" y="3716251"/>
          <a:ext cx="907931" cy="453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400" kern="1200" dirty="0"/>
            <a:t>artificială</a:t>
          </a:r>
          <a:endParaRPr lang="en-US" sz="1400" kern="1200" dirty="0"/>
        </a:p>
      </dsp:txBody>
      <dsp:txXfrm>
        <a:off x="4499271" y="3729547"/>
        <a:ext cx="881339" cy="427373"/>
      </dsp:txXfrm>
    </dsp:sp>
    <dsp:sp modelId="{5C4873D8-FE33-4F18-BDA7-075642712AAF}">
      <dsp:nvSpPr>
        <dsp:cNvPr id="0" name=""/>
        <dsp:cNvSpPr/>
      </dsp:nvSpPr>
      <dsp:spPr>
        <a:xfrm rot="19533347">
          <a:off x="5310384" y="3666016"/>
          <a:ext cx="952776" cy="15541"/>
        </a:xfrm>
        <a:custGeom>
          <a:avLst/>
          <a:gdLst/>
          <a:ahLst/>
          <a:cxnLst/>
          <a:rect l="0" t="0" r="0" b="0"/>
          <a:pathLst>
            <a:path>
              <a:moveTo>
                <a:pt x="0" y="7770"/>
              </a:moveTo>
              <a:lnTo>
                <a:pt x="952776" y="777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762953" y="3649967"/>
        <a:ext cx="47638" cy="47638"/>
      </dsp:txXfrm>
    </dsp:sp>
    <dsp:sp modelId="{DCEBDE22-6AE5-4B85-9A00-D21DE811B0D6}">
      <dsp:nvSpPr>
        <dsp:cNvPr id="0" name=""/>
        <dsp:cNvSpPr/>
      </dsp:nvSpPr>
      <dsp:spPr>
        <a:xfrm>
          <a:off x="6179639" y="3177357"/>
          <a:ext cx="907931" cy="453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400" kern="1200" dirty="0"/>
            <a:t>butășire</a:t>
          </a:r>
          <a:endParaRPr lang="en-US" sz="1400" kern="1200" dirty="0"/>
        </a:p>
      </dsp:txBody>
      <dsp:txXfrm>
        <a:off x="6192935" y="3190653"/>
        <a:ext cx="881339" cy="427373"/>
      </dsp:txXfrm>
    </dsp:sp>
    <dsp:sp modelId="{6CF51600-EDFE-413C-B986-074A3DF5EF9B}">
      <dsp:nvSpPr>
        <dsp:cNvPr id="0" name=""/>
        <dsp:cNvSpPr/>
      </dsp:nvSpPr>
      <dsp:spPr>
        <a:xfrm>
          <a:off x="5393906" y="3935463"/>
          <a:ext cx="785732" cy="15541"/>
        </a:xfrm>
        <a:custGeom>
          <a:avLst/>
          <a:gdLst/>
          <a:ahLst/>
          <a:cxnLst/>
          <a:rect l="0" t="0" r="0" b="0"/>
          <a:pathLst>
            <a:path>
              <a:moveTo>
                <a:pt x="0" y="7770"/>
              </a:moveTo>
              <a:lnTo>
                <a:pt x="785732" y="777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767129" y="3923590"/>
        <a:ext cx="39286" cy="39286"/>
      </dsp:txXfrm>
    </dsp:sp>
    <dsp:sp modelId="{F22F73B9-9791-4A1E-AF86-67A745E11241}">
      <dsp:nvSpPr>
        <dsp:cNvPr id="0" name=""/>
        <dsp:cNvSpPr/>
      </dsp:nvSpPr>
      <dsp:spPr>
        <a:xfrm>
          <a:off x="6179639" y="3716251"/>
          <a:ext cx="907931" cy="453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400" kern="1200" dirty="0"/>
            <a:t>marcotaj</a:t>
          </a:r>
          <a:endParaRPr lang="en-US" sz="1400" kern="1200" dirty="0"/>
        </a:p>
      </dsp:txBody>
      <dsp:txXfrm>
        <a:off x="6192935" y="3729547"/>
        <a:ext cx="881339" cy="427373"/>
      </dsp:txXfrm>
    </dsp:sp>
    <dsp:sp modelId="{F91502F1-39AB-49C1-9245-6D8CA84F9FE4}">
      <dsp:nvSpPr>
        <dsp:cNvPr id="0" name=""/>
        <dsp:cNvSpPr/>
      </dsp:nvSpPr>
      <dsp:spPr>
        <a:xfrm rot="2066639">
          <a:off x="5310386" y="4204907"/>
          <a:ext cx="952773" cy="15541"/>
        </a:xfrm>
        <a:custGeom>
          <a:avLst/>
          <a:gdLst/>
          <a:ahLst/>
          <a:cxnLst/>
          <a:rect l="0" t="0" r="0" b="0"/>
          <a:pathLst>
            <a:path>
              <a:moveTo>
                <a:pt x="0" y="7770"/>
              </a:moveTo>
              <a:lnTo>
                <a:pt x="952773" y="777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762953" y="4188859"/>
        <a:ext cx="47638" cy="47638"/>
      </dsp:txXfrm>
    </dsp:sp>
    <dsp:sp modelId="{43C4203F-EDC7-409E-9825-70C9E377C776}">
      <dsp:nvSpPr>
        <dsp:cNvPr id="0" name=""/>
        <dsp:cNvSpPr/>
      </dsp:nvSpPr>
      <dsp:spPr>
        <a:xfrm>
          <a:off x="6179639" y="4255140"/>
          <a:ext cx="907931" cy="453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400" kern="1200" dirty="0"/>
            <a:t>altoire</a:t>
          </a:r>
          <a:endParaRPr lang="en-US" sz="1400" kern="1200" dirty="0"/>
        </a:p>
      </dsp:txBody>
      <dsp:txXfrm>
        <a:off x="6192935" y="4268436"/>
        <a:ext cx="881339" cy="427373"/>
      </dsp:txXfrm>
    </dsp:sp>
    <dsp:sp modelId="{2B96EA50-5A27-43F8-B960-93DEADC6F2FB}">
      <dsp:nvSpPr>
        <dsp:cNvPr id="0" name=""/>
        <dsp:cNvSpPr/>
      </dsp:nvSpPr>
      <dsp:spPr>
        <a:xfrm rot="3205603">
          <a:off x="5120249" y="4479254"/>
          <a:ext cx="1354239" cy="15541"/>
        </a:xfrm>
        <a:custGeom>
          <a:avLst/>
          <a:gdLst/>
          <a:ahLst/>
          <a:cxnLst/>
          <a:rect l="0" t="0" r="0" b="0"/>
          <a:pathLst>
            <a:path>
              <a:moveTo>
                <a:pt x="0" y="7770"/>
              </a:moveTo>
              <a:lnTo>
                <a:pt x="1354239" y="777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763512" y="4453169"/>
        <a:ext cx="67711" cy="67711"/>
      </dsp:txXfrm>
    </dsp:sp>
    <dsp:sp modelId="{24421CCE-FF6D-47FE-A56E-8F02888FAF13}">
      <dsp:nvSpPr>
        <dsp:cNvPr id="0" name=""/>
        <dsp:cNvSpPr/>
      </dsp:nvSpPr>
      <dsp:spPr>
        <a:xfrm>
          <a:off x="6200830" y="4803834"/>
          <a:ext cx="907931" cy="453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200" kern="1200" dirty="0" err="1"/>
            <a:t>microbutășire</a:t>
          </a:r>
          <a:endParaRPr lang="en-US" sz="1200" kern="1200" dirty="0"/>
        </a:p>
      </dsp:txBody>
      <dsp:txXfrm>
        <a:off x="6214126" y="4817130"/>
        <a:ext cx="881339" cy="427373"/>
      </dsp:txXfrm>
    </dsp:sp>
    <dsp:sp modelId="{9F74536E-44FD-4F65-A21D-C3099A94E6C5}">
      <dsp:nvSpPr>
        <dsp:cNvPr id="0" name=""/>
        <dsp:cNvSpPr/>
      </dsp:nvSpPr>
      <dsp:spPr>
        <a:xfrm rot="4329464">
          <a:off x="532696" y="3171542"/>
          <a:ext cx="1455736" cy="15541"/>
        </a:xfrm>
        <a:custGeom>
          <a:avLst/>
          <a:gdLst/>
          <a:ahLst/>
          <a:cxnLst/>
          <a:rect l="0" t="0" r="0" b="0"/>
          <a:pathLst>
            <a:path>
              <a:moveTo>
                <a:pt x="0" y="7770"/>
              </a:moveTo>
              <a:lnTo>
                <a:pt x="1455736" y="77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224171" y="3142919"/>
        <a:ext cx="72786" cy="72786"/>
      </dsp:txXfrm>
    </dsp:sp>
    <dsp:sp modelId="{2E39CC94-FCD9-4F01-96B0-8B6A11BDBE9F}">
      <dsp:nvSpPr>
        <dsp:cNvPr id="0" name=""/>
        <dsp:cNvSpPr/>
      </dsp:nvSpPr>
      <dsp:spPr>
        <a:xfrm>
          <a:off x="1483582" y="3645190"/>
          <a:ext cx="907931" cy="4539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600" kern="1200" dirty="0">
              <a:solidFill>
                <a:schemeClr val="bg1"/>
              </a:solidFill>
              <a:latin typeface="+mn-lt"/>
              <a:cs typeface="Times New Roman" pitchFamily="18" charset="0"/>
            </a:rPr>
            <a:t>sexuată</a:t>
          </a:r>
          <a:endParaRPr lang="en-US" sz="1600" kern="1200" dirty="0">
            <a:solidFill>
              <a:schemeClr val="bg1"/>
            </a:solidFill>
            <a:latin typeface="+mn-lt"/>
            <a:cs typeface="Times New Roman" pitchFamily="18" charset="0"/>
          </a:endParaRPr>
        </a:p>
      </dsp:txBody>
      <dsp:txXfrm>
        <a:off x="1496878" y="3658486"/>
        <a:ext cx="881339" cy="4273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/>
              <a:t>Faceți clic pentru editarea stilului de subtitlu al coordonatorului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455A-4A9A-4AF4-AE74-C33A87987609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AD8F3-777B-456F-9828-F5EF46F6F9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455A-4A9A-4AF4-AE74-C33A87987609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AD8F3-777B-456F-9828-F5EF46F6F9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455A-4A9A-4AF4-AE74-C33A87987609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AD8F3-777B-456F-9828-F5EF46F6F9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455A-4A9A-4AF4-AE74-C33A87987609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AD8F3-777B-456F-9828-F5EF46F6F9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455A-4A9A-4AF4-AE74-C33A87987609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AD8F3-777B-456F-9828-F5EF46F6F9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455A-4A9A-4AF4-AE74-C33A87987609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AD8F3-777B-456F-9828-F5EF46F6F9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455A-4A9A-4AF4-AE74-C33A87987609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AD8F3-777B-456F-9828-F5EF46F6F9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455A-4A9A-4AF4-AE74-C33A87987609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AD8F3-777B-456F-9828-F5EF46F6F9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455A-4A9A-4AF4-AE74-C33A87987609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AD8F3-777B-456F-9828-F5EF46F6F9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455A-4A9A-4AF4-AE74-C33A87987609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AD8F3-777B-456F-9828-F5EF46F6F9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455A-4A9A-4AF4-AE74-C33A87987609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AD8F3-777B-456F-9828-F5EF46F6F9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2455A-4A9A-4AF4-AE74-C33A87987609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AD8F3-777B-456F-9828-F5EF46F6F99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  <a:solidFill>
            <a:srgbClr val="FF0000"/>
          </a:solidFill>
        </p:spPr>
        <p:txBody>
          <a:bodyPr>
            <a:normAutofit/>
          </a:bodyPr>
          <a:lstStyle/>
          <a:p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Reproducerea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plante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0" y="3733800"/>
            <a:ext cx="9144000" cy="990600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o-RO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Recapitulare pentru BAC – Biologie vegetală și animală</a:t>
            </a:r>
          </a:p>
          <a:p>
            <a:endParaRPr lang="en-US" dirty="0"/>
          </a:p>
        </p:txBody>
      </p:sp>
      <p:sp>
        <p:nvSpPr>
          <p:cNvPr id="4" name="CasetăText 3"/>
          <p:cNvSpPr txBox="1"/>
          <p:nvPr/>
        </p:nvSpPr>
        <p:spPr>
          <a:xfrm>
            <a:off x="2971800" y="5867400"/>
            <a:ext cx="594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Balintoni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Mirela-Antonela</a:t>
            </a:r>
          </a:p>
          <a:p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Colegiul Tehnic ”Constantin Brâncuși” Petrila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Reproducerea sexuată la Angiosperme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304800" y="1447800"/>
            <a:ext cx="88392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Structura florii la Angiosperme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- peduncul </a:t>
            </a:r>
          </a:p>
          <a:p>
            <a:pPr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       - receptacul </a:t>
            </a: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- înveliș floral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: - sepale            calic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u (K)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- petale              corola (C)</a:t>
            </a: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       - organe de reproducere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: - stamina (partea bărbătească)              androceul(A)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                        - filament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                        - conectiv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                        - anteră             granulele de polen </a:t>
            </a: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               - carpela (partea femeiască)              gineceul(G)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                        - stigmat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                        - stil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                        - ovar               ovule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                   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ăgeată la dreapta 5"/>
          <p:cNvSpPr/>
          <p:nvPr/>
        </p:nvSpPr>
        <p:spPr>
          <a:xfrm>
            <a:off x="3352800" y="2895600"/>
            <a:ext cx="6096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ăgeată la dreapta 6"/>
          <p:cNvSpPr/>
          <p:nvPr/>
        </p:nvSpPr>
        <p:spPr>
          <a:xfrm>
            <a:off x="3352800" y="3200400"/>
            <a:ext cx="6096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ăgeată la dreapta 7"/>
          <p:cNvSpPr/>
          <p:nvPr/>
        </p:nvSpPr>
        <p:spPr>
          <a:xfrm>
            <a:off x="6781800" y="3810000"/>
            <a:ext cx="6096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ăgeată la dreapta 8"/>
          <p:cNvSpPr/>
          <p:nvPr/>
        </p:nvSpPr>
        <p:spPr>
          <a:xfrm>
            <a:off x="4876800" y="4724400"/>
            <a:ext cx="6096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ăgeată la dreapta 9"/>
          <p:cNvSpPr/>
          <p:nvPr/>
        </p:nvSpPr>
        <p:spPr>
          <a:xfrm>
            <a:off x="6324600" y="5334000"/>
            <a:ext cx="6096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ăgeată la dreapta 10"/>
          <p:cNvSpPr/>
          <p:nvPr/>
        </p:nvSpPr>
        <p:spPr>
          <a:xfrm>
            <a:off x="4800600" y="6248400"/>
            <a:ext cx="6096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Reproducerea sexuată la Angiosperme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2.bp.blogspot.com/-3guN7o-5Ask/T0AErSlEH6I/AAAAAAAAARg/LxtryC1YqCY/s1600/Morfologia+florii+la+angiosperm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676400"/>
            <a:ext cx="7620000" cy="4467226"/>
          </a:xfrm>
          <a:prstGeom prst="rect">
            <a:avLst/>
          </a:prstGeom>
          <a:noFill/>
        </p:spPr>
      </p:pic>
      <p:sp>
        <p:nvSpPr>
          <p:cNvPr id="5" name="Dreptunghi 4"/>
          <p:cNvSpPr/>
          <p:nvPr/>
        </p:nvSpPr>
        <p:spPr>
          <a:xfrm>
            <a:off x="5105400" y="6324600"/>
            <a:ext cx="3200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http://danaraluca-orhidee.blogspot.ro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Reproducerea sexuată la Angiosperme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asetăText 5"/>
          <p:cNvSpPr txBox="1"/>
          <p:nvPr/>
        </p:nvSpPr>
        <p:spPr>
          <a:xfrm>
            <a:off x="533400" y="1447800"/>
            <a:ext cx="82296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Florile pot fi:</a:t>
            </a:r>
          </a:p>
          <a:p>
            <a:pPr algn="just">
              <a:spcBef>
                <a:spcPts val="12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hermafrodite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au ambele tipuri de organe reproducătoare</a:t>
            </a:r>
          </a:p>
          <a:p>
            <a:pPr algn="just">
              <a:spcBef>
                <a:spcPts val="12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unisexuate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au un singur tip de organ reproducător, ele pot fi situate:</a:t>
            </a:r>
          </a:p>
          <a:p>
            <a:pPr algn="just">
              <a:spcBef>
                <a:spcPts val="12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- pe același individ =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monoice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(porumb, nuc, stejar)</a:t>
            </a:r>
          </a:p>
          <a:p>
            <a:pPr algn="just">
              <a:spcBef>
                <a:spcPts val="12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- pe indivizi diferiți =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dioice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(cânepă, urzică, salcie)</a:t>
            </a:r>
          </a:p>
          <a:p>
            <a:pPr algn="just">
              <a:spcBef>
                <a:spcPts val="12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Florile sunt grupate în inflorescențe.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s://encrypted-tbn2.gstatic.com/images?q=tbn:ANd9GcRnf5x4sfujSxRWN61IKmHTuKHx_Shivl5hexYvSKPFPBFZYBP2z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4191000"/>
            <a:ext cx="2514600" cy="2286000"/>
          </a:xfrm>
          <a:prstGeom prst="rect">
            <a:avLst/>
          </a:prstGeom>
          <a:noFill/>
        </p:spPr>
      </p:pic>
      <p:sp>
        <p:nvSpPr>
          <p:cNvPr id="8" name="Dreptunghi 7"/>
          <p:cNvSpPr/>
          <p:nvPr/>
        </p:nvSpPr>
        <p:spPr>
          <a:xfrm>
            <a:off x="1219200" y="6553200"/>
            <a:ext cx="2133600" cy="30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http://www.sumi-agro.ro</a:t>
            </a:r>
          </a:p>
        </p:txBody>
      </p:sp>
      <p:pic>
        <p:nvPicPr>
          <p:cNvPr id="24580" name="Picture 4" descr="http://i237.photobucket.com/albums/ff104/lucian_ge/flowers-5/canepa-cannabi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4114800"/>
            <a:ext cx="3048000" cy="2438400"/>
          </a:xfrm>
          <a:prstGeom prst="rect">
            <a:avLst/>
          </a:prstGeom>
          <a:noFill/>
        </p:spPr>
      </p:pic>
      <p:sp>
        <p:nvSpPr>
          <p:cNvPr id="10" name="Dreptunghi 9"/>
          <p:cNvSpPr/>
          <p:nvPr/>
        </p:nvSpPr>
        <p:spPr>
          <a:xfrm>
            <a:off x="6705600" y="6550223"/>
            <a:ext cx="16798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http://www.selene.ro</a:t>
            </a:r>
          </a:p>
        </p:txBody>
      </p:sp>
      <p:cxnSp>
        <p:nvCxnSpPr>
          <p:cNvPr id="12" name="Conector drept cu săgeată 11"/>
          <p:cNvCxnSpPr/>
          <p:nvPr/>
        </p:nvCxnSpPr>
        <p:spPr>
          <a:xfrm>
            <a:off x="5257800" y="3581400"/>
            <a:ext cx="609600" cy="457200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drept cu săgeată 13"/>
          <p:cNvCxnSpPr/>
          <p:nvPr/>
        </p:nvCxnSpPr>
        <p:spPr>
          <a:xfrm rot="5400000">
            <a:off x="3733800" y="3429000"/>
            <a:ext cx="1295400" cy="8382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o-RO" sz="4000" dirty="0">
                <a:latin typeface="Times New Roman" pitchFamily="18" charset="0"/>
                <a:cs typeface="Times New Roman" pitchFamily="18" charset="0"/>
              </a:rPr>
              <a:t>Fecundația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Grăuncior de polen - alcătui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2133600"/>
            <a:ext cx="3352800" cy="2971800"/>
          </a:xfrm>
          <a:prstGeom prst="rect">
            <a:avLst/>
          </a:prstGeom>
          <a:noFill/>
        </p:spPr>
      </p:pic>
      <p:sp>
        <p:nvSpPr>
          <p:cNvPr id="4" name="Dreptunghi 3"/>
          <p:cNvSpPr/>
          <p:nvPr/>
        </p:nvSpPr>
        <p:spPr>
          <a:xfrm>
            <a:off x="6096000" y="5410200"/>
            <a:ext cx="2743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>
                <a:latin typeface="Times New Roman" pitchFamily="18" charset="0"/>
                <a:cs typeface="Times New Roman" pitchFamily="18" charset="0"/>
              </a:rPr>
              <a:t>http://www.bioterapi.ro</a:t>
            </a:r>
          </a:p>
        </p:txBody>
      </p:sp>
      <p:sp>
        <p:nvSpPr>
          <p:cNvPr id="5" name="CasetăText 4"/>
          <p:cNvSpPr txBox="1"/>
          <p:nvPr/>
        </p:nvSpPr>
        <p:spPr>
          <a:xfrm>
            <a:off x="304800" y="1905000"/>
            <a:ext cx="4648200" cy="39395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Polenul:</a:t>
            </a:r>
          </a:p>
          <a:p>
            <a:pPr algn="just">
              <a:spcBef>
                <a:spcPts val="12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- se formează în sacii polinici ai anterei</a:t>
            </a:r>
          </a:p>
          <a:p>
            <a:pPr algn="just">
              <a:spcBef>
                <a:spcPts val="1200"/>
              </a:spcBef>
              <a:buFontTx/>
              <a:buChar char="-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este alcătuit din:</a:t>
            </a:r>
          </a:p>
          <a:p>
            <a:pPr algn="just">
              <a:spcBef>
                <a:spcPts val="12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- înveliș dublu: exină și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intină</a:t>
            </a: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12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- citoplasmă</a:t>
            </a:r>
          </a:p>
          <a:p>
            <a:pPr algn="just">
              <a:spcBef>
                <a:spcPts val="12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- nucleu vegetativ </a:t>
            </a:r>
          </a:p>
          <a:p>
            <a:pPr algn="just">
              <a:spcBef>
                <a:spcPts val="12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- nucleu generativ din care se formează gameții = spermatii</a:t>
            </a:r>
          </a:p>
          <a:p>
            <a:pPr algn="just">
              <a:spcBef>
                <a:spcPts val="12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posdru 137898 mirela\material de lucru\sac embrionar bun paintedit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2057400"/>
            <a:ext cx="3886200" cy="3733800"/>
          </a:xfrm>
          <a:prstGeom prst="rect">
            <a:avLst/>
          </a:prstGeom>
          <a:noFill/>
        </p:spPr>
      </p:pic>
      <p:sp>
        <p:nvSpPr>
          <p:cNvPr id="5" name="CasetăText 4"/>
          <p:cNvSpPr txBox="1"/>
          <p:nvPr/>
        </p:nvSpPr>
        <p:spPr>
          <a:xfrm>
            <a:off x="6400800" y="6019800"/>
            <a:ext cx="182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i="1" dirty="0" err="1">
                <a:latin typeface="Times New Roman" pitchFamily="18" charset="0"/>
                <a:cs typeface="Times New Roman" pitchFamily="18" charset="0"/>
              </a:rPr>
              <a:t>www.mhhe.com</a:t>
            </a:r>
            <a:endParaRPr lang="en-US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o-RO" sz="4000" dirty="0">
                <a:latin typeface="Times New Roman" pitchFamily="18" charset="0"/>
                <a:cs typeface="Times New Roman" pitchFamily="18" charset="0"/>
              </a:rPr>
              <a:t>Fecundația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asetăText 6"/>
          <p:cNvSpPr txBox="1"/>
          <p:nvPr/>
        </p:nvSpPr>
        <p:spPr>
          <a:xfrm>
            <a:off x="304800" y="2057400"/>
            <a:ext cx="4343400" cy="367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Sacul embrionar</a:t>
            </a:r>
            <a:r>
              <a:rPr lang="ro-RO" dirty="0"/>
              <a:t>: </a:t>
            </a:r>
          </a:p>
          <a:p>
            <a:pPr algn="just">
              <a:spcBef>
                <a:spcPts val="600"/>
              </a:spcBef>
              <a:buFontTx/>
              <a:buChar char="-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se formează în ovul</a:t>
            </a:r>
          </a:p>
          <a:p>
            <a:pPr algn="just">
              <a:spcBef>
                <a:spcPts val="600"/>
              </a:spcBef>
              <a:buFontTx/>
              <a:buChar char="-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prin meioză se formează 8 nuclee haploide:</a:t>
            </a:r>
          </a:p>
          <a:p>
            <a:pPr algn="just">
              <a:spcBef>
                <a:spcPts val="6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- 3 antipode</a:t>
            </a:r>
          </a:p>
          <a:p>
            <a:pPr algn="just">
              <a:spcBef>
                <a:spcPts val="6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- 2 fuzionează = nucleul secundar diploid</a:t>
            </a:r>
          </a:p>
          <a:p>
            <a:pPr algn="just">
              <a:spcBef>
                <a:spcPts val="6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- 2 sinergide</a:t>
            </a:r>
          </a:p>
          <a:p>
            <a:pPr algn="just">
              <a:spcBef>
                <a:spcPts val="6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- oosferă = gamet feminin </a:t>
            </a:r>
          </a:p>
          <a:p>
            <a:pPr algn="just">
              <a:spcBef>
                <a:spcPts val="600"/>
              </a:spcBef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reptunghi 3"/>
          <p:cNvSpPr/>
          <p:nvPr/>
        </p:nvSpPr>
        <p:spPr>
          <a:xfrm>
            <a:off x="7315200" y="6400800"/>
            <a:ext cx="1600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ro-RO" sz="1400" i="1" dirty="0" err="1">
                <a:latin typeface="Times New Roman" pitchFamily="18" charset="0"/>
                <a:cs typeface="Times New Roman" pitchFamily="18" charset="0"/>
              </a:rPr>
              <a:t>quilet.com</a:t>
            </a:r>
            <a:endParaRPr lang="en-US" sz="1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3" descr="D:\posdru 137898 mirela\material de lucru\Fecundatie paintedit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2590800"/>
            <a:ext cx="5715000" cy="4038600"/>
          </a:xfrm>
          <a:prstGeom prst="rect">
            <a:avLst/>
          </a:prstGeom>
          <a:noFill/>
        </p:spPr>
      </p:pic>
      <p:sp>
        <p:nvSpPr>
          <p:cNvPr id="6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o-RO" sz="4000" dirty="0">
                <a:latin typeface="Times New Roman" pitchFamily="18" charset="0"/>
                <a:cs typeface="Times New Roman" pitchFamily="18" charset="0"/>
              </a:rPr>
              <a:t>Fecundația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asetăText 6"/>
          <p:cNvSpPr txBox="1"/>
          <p:nvPr/>
        </p:nvSpPr>
        <p:spPr>
          <a:xfrm>
            <a:off x="381000" y="1295401"/>
            <a:ext cx="7391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Fecundația dublă</a:t>
            </a:r>
            <a:r>
              <a:rPr lang="ro-RO" sz="2000" b="1" dirty="0"/>
              <a:t>:</a:t>
            </a:r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oosferă + spermatie = zigot (2n)</a:t>
            </a:r>
          </a:p>
          <a:p>
            <a:pPr algn="just">
              <a:spcBef>
                <a:spcPts val="600"/>
              </a:spcBef>
            </a:pP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nucleu secundar + spermatie = zigot accesoriu (3n)</a:t>
            </a: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Sămânța, fructul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304800" y="1905000"/>
            <a:ext cx="60198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buFont typeface="Wingdings" pitchFamily="2" charset="2"/>
              <a:buChar char="v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din zigot                embrionul</a:t>
            </a:r>
          </a:p>
          <a:p>
            <a:pPr>
              <a:spcBef>
                <a:spcPts val="1200"/>
              </a:spcBef>
              <a:buFont typeface="Wingdings" pitchFamily="2" charset="2"/>
              <a:buChar char="v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din ovul                 sămânța</a:t>
            </a:r>
          </a:p>
          <a:p>
            <a:pPr>
              <a:spcBef>
                <a:spcPts val="1200"/>
              </a:spcBef>
              <a:buFont typeface="Wingdings" pitchFamily="2" charset="2"/>
              <a:buChar char="v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din ovar                  fructul</a:t>
            </a:r>
          </a:p>
          <a:p>
            <a:pPr>
              <a:spcBef>
                <a:spcPts val="12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Sămânța - tegument seminal(rol protector)</a:t>
            </a:r>
          </a:p>
          <a:p>
            <a:pPr>
              <a:spcBef>
                <a:spcPts val="12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- embrion  -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rădăciniță</a:t>
            </a: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2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-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tulpiniță</a:t>
            </a: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2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     - frunzișoare</a:t>
            </a:r>
          </a:p>
          <a:p>
            <a:pPr>
              <a:spcBef>
                <a:spcPts val="12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- cotiledoane (rol nutritiv)</a:t>
            </a:r>
          </a:p>
          <a:p>
            <a:pPr>
              <a:spcBef>
                <a:spcPts val="1200"/>
              </a:spcBef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ăgeată la dreapta 4"/>
          <p:cNvSpPr/>
          <p:nvPr/>
        </p:nvSpPr>
        <p:spPr>
          <a:xfrm>
            <a:off x="1676400" y="2057400"/>
            <a:ext cx="7620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ăgeată la dreapta 5"/>
          <p:cNvSpPr/>
          <p:nvPr/>
        </p:nvSpPr>
        <p:spPr>
          <a:xfrm>
            <a:off x="1828800" y="2514600"/>
            <a:ext cx="7620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ăgeată la dreapta 6"/>
          <p:cNvSpPr/>
          <p:nvPr/>
        </p:nvSpPr>
        <p:spPr>
          <a:xfrm>
            <a:off x="1752600" y="2971800"/>
            <a:ext cx="7620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674" name="Picture 2" descr="Cotiledoanele la fasole (Phaseolus vulgaris) - planta dicotiledonată epige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38700" y="2743200"/>
            <a:ext cx="4305300" cy="3200400"/>
          </a:xfrm>
          <a:prstGeom prst="rect">
            <a:avLst/>
          </a:prstGeom>
          <a:noFill/>
        </p:spPr>
      </p:pic>
      <p:sp>
        <p:nvSpPr>
          <p:cNvPr id="9" name="Dreptunghi 8"/>
          <p:cNvSpPr/>
          <p:nvPr/>
        </p:nvSpPr>
        <p:spPr>
          <a:xfrm>
            <a:off x="5943600" y="6324600"/>
            <a:ext cx="2667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http://www.bioterapi.ro</a:t>
            </a:r>
          </a:p>
        </p:txBody>
      </p:sp>
      <p:sp>
        <p:nvSpPr>
          <p:cNvPr id="10" name="CasetăText 9"/>
          <p:cNvSpPr txBox="1"/>
          <p:nvPr/>
        </p:nvSpPr>
        <p:spPr>
          <a:xfrm>
            <a:off x="457200" y="1524000"/>
            <a:ext cx="563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După fecundație: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solidFill>
            <a:srgbClr val="FFC000"/>
          </a:solidFill>
        </p:spPr>
        <p:txBody>
          <a:bodyPr/>
          <a:lstStyle/>
          <a:p>
            <a:r>
              <a:rPr lang="ro-RO" dirty="0"/>
              <a:t>Fructul</a:t>
            </a:r>
            <a:endParaRPr lang="en-US" dirty="0"/>
          </a:p>
        </p:txBody>
      </p:sp>
      <p:sp>
        <p:nvSpPr>
          <p:cNvPr id="3" name="CasetăText 2"/>
          <p:cNvSpPr txBox="1"/>
          <p:nvPr/>
        </p:nvSpPr>
        <p:spPr>
          <a:xfrm>
            <a:off x="457200" y="1447801"/>
            <a:ext cx="84582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Tipuri de fructe:</a:t>
            </a:r>
          </a:p>
          <a:p>
            <a:pPr marL="457200" indent="-457200" algn="just">
              <a:buAutoNum type="alphaLcParenR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Fructe cărnoase -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moi, bogate în substanțe nutritive</a:t>
            </a:r>
          </a:p>
          <a:p>
            <a:pPr marL="457200" indent="-457200"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-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drupe simple (cu o singură sămânță)-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cireș, prun</a:t>
            </a:r>
          </a:p>
          <a:p>
            <a:pPr marL="457200" indent="-457200"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-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drupe compuse (grupare de mai multe drupe simple)-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mur, zmeur</a:t>
            </a:r>
          </a:p>
          <a:p>
            <a:pPr marL="457200" indent="-457200" algn="just"/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          - bace (mai multe semințe) –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tomate, vița de vie</a:t>
            </a:r>
          </a:p>
          <a:p>
            <a:pPr marL="457200" indent="-457200"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b) Fructe uscate</a:t>
            </a:r>
          </a:p>
          <a:p>
            <a:pPr marL="457200" indent="-457200"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   1. Indehiscente (nu se deschid)</a:t>
            </a:r>
          </a:p>
          <a:p>
            <a:pPr marL="457200" indent="-457200"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nuca(pericarp tare, sămânța liberă)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– alun, stejar</a:t>
            </a:r>
          </a:p>
          <a:p>
            <a:pPr marL="457200" indent="-457200"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-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achena(o singură sămânță nelipită de pereții fructului)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-păpădie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chimen</a:t>
            </a:r>
          </a:p>
          <a:p>
            <a:pPr marL="457200" indent="-457200"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-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cariopsa(o singură sămânță lipită de pereții fructului) –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grâu, orz</a:t>
            </a:r>
          </a:p>
          <a:p>
            <a:pPr marL="457200" indent="-457200"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-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samara (peretele are aripioare cu rol de transport prin vânt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)–frasin, paltin</a:t>
            </a:r>
          </a:p>
          <a:p>
            <a:pPr marL="457200" indent="-457200"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   2. Dehiscente (care se deschid)</a:t>
            </a:r>
          </a:p>
          <a:p>
            <a:pPr marL="457200" indent="-457200"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          -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păstăi (se deschid în două)-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fasole, salcâm</a:t>
            </a:r>
          </a:p>
          <a:p>
            <a:pPr marL="457200" indent="-457200"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          -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silicve ( se deschid în trei) –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rapiță, varză</a:t>
            </a:r>
          </a:p>
          <a:p>
            <a:pPr marL="457200" indent="-457200" algn="just"/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          - capsule (au multe semințe) –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mac, crin</a:t>
            </a:r>
            <a:endParaRPr lang="ro-RO" sz="2000" i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hQSERUUExQWFRUWGBYaGBgYGRgaGhcdGBwZFxkcGBgXHCgeHRkjGhwcHy8gIycpLCwsFyAxNTAqNSYrLCkBCQoKDgwOGg8PGiwkHyQsLCwvKS8sKSwsLCosKSwsKSosKSwsLCwwLCwsLCwsLCksKSwsLCwsLCwsKSwsLCkpLP/AABEIANAA8gMBIgACEQEDEQH/xAAcAAABBQEBAQAAAAAAAAAAAAAAAwQFBgcCAQj/xAA6EAABAwIFAgQEBQMEAgMBAAABAAIRAyEEBRIxQVFhBhMicTKBkaFCscHR8BQj4QcVUmJy8UOCohb/xAAaAQACAwEBAAAAAAAAAAAAAAAAAgEDBAUG/8QAKxEAAgIBBAAGAgEFAQAAAAAAAAECEQMEEiExBRMiQVFhcYHwFTJCUqEU/9oADAMBAAIRAxEAPwDcUIQgAQhCABCEIA5e6AUnhsSHtDmpUrP6ueOweKfTn0a9uzll1GoWCnLp8EN0aAvUlh64e0OBkFKrSnfJIIQhSAIQhAAhCEACEIQAIXkr1AAhCEACEIQAIQhAAhCEACEIQAIQhAAhCEACEIQAIQhAAsq/1JpFuKD9MAjfh3v3WqFZh/qHmLKlQBsiowkEH4XBYNek8VMSfRHZT4wq06Zp6tjY9OR8lofh7xOyvTBJh0An+e6xSuYEtGkg3HT/AAprwxjdTS2Y+IfqFycOqyYWvddUIpUbcCoTE+IwysafAhQmXeNG0cP/AHZLhYfkFU6udOfVql3xMdrb/wCJ3H0XWnrI7FKPuTKfHBr1DEB4kGUqqPlWdeWQd2uj7q6UawcARytePIprgaE9wovHOjdM8xzRlFsuN+ByVVs3zt9ZobdjZuBcnp7BO3RqxYZZH9Fjq+IKTTBcT3AkLx/iOiNnF3/iCVmmc0qlNoe1xJn0ixv0nhdYLJa8TrDSbgCXEe8xftxKr3u6OmvD8e3c5GpYTMqdWdDgY3GxHuCnQKx7GYurRMkajGkmCCZ21DpPRSeD8S1gSKdQ6mD1N3aI4g79LQp380VT8Nklug7Rp6FCeFPEzMbR1tgOBh7R+E/O8HupqVYcycHCTjLtHqF4vUCghCEACEIQAIQhAAhCEACEIQAIQhAAhCEAeLJv9TclNKsK9/LfvH4StaKzXx63E0y4O/uYd1+7Vi1iTx8oWXRQSC4QSDPwu6/9T3Svh1xZWc08EJGnRaJ0mWGJ6sPBRhXlmJMmNQH5rgTXpdFKLK9upjwe/wBlE4atNWn/AN2FpPWFL0Xy491WsLULXUp3bUePujTy9NBJFnyrGCKQPGr7K0ZD4lLKZc64c46R/OFQqILnuAtpkTw3UT944U6afoYxvT+SurpHK/ot02GU5p+w6zjFOqVC9zpBPf6BeVaUklziJ/COOkn9EzOJNMkOgxEfwrrG4l4ZqDQOe5nnrC6DZ6bHBpJIhMyxL6Doc52km03A2IMp6M8fRYx5adLtndY33SNAiu0efcXgdeu3CkWZfhnsDD8IHpEkwe15SJO7OhklBJKcfzRG47NH4sAUmOLhMx0jYnYdVziKr6IbPpcABO8x16lOKbRh3FtMEtu4fabey9xubtrUy1zRPcWMJ18huSajGPp/6RGF8UPoYhlSk5zXPhtVo2eDy0de/wDlaj4W8VOqVPJrOaXEEtcOY3BjmLrKA1rKlIgahUuJ/CZIgmdhZSmFwj6GJpvFSYeD9/yTRZTrdPiyrjh12bgvUjhMSKjA4bFLK08k1QIQhAAhCEACEIQAIQhAAheFy9lAAhC8QAIUPnWeeQ4CLESTeB7wuKXiZu7hYxBHdV+bFPa3yI5pOmTiifEuVmvQLWmHC4+Sf4fGsf8ACQSNxyEsmaUlQ3ZhuY5Y9r9TGtc4S2owekkf+P7KLxWHirTcJg2g7iOCtO8fZM2W1Q25tLTBni/KzzMQ4BrnAhwMGRv0PzXnNTjeKbRS1TJPDO9QnZQ2Iqh7iWi4rWA3vb81K5eZNymWS0hrquaLNqSCeN5+cW+az6SDfA0Y7pJEvhMGGgnib93Hcn26J6cS1jQ5vNvlN0lYsZYwSbc7pni8UKbQCN3EgD3sF6GCSSSO/hxUkhbWKz9LmwG+ox0HH5Jarj4A9Ngompj3+Y+oWRqEaRsF7iM3a6lAF426K1M3+U+F7HvntqVmtENDifkTx/Oqb5s40qxaPw2smmBAcXb6oGk9CNx8xz27ps8uc46pLgSDMzbqlTN0YJPvpErWzMhrXctke4NvpdRnmBxiYBv0j2SuKy8lrXawWg+qJkLvG5Ww0S4E6gQOYMgkRN+OUwKWOPAzxeKgU3sbqDNQuJEuj5bCfmnWDzc1XN1CA0SY2I3/AESWFz+KflBg0xuBv3Pf9kn/AEr3PfTZZugOc7/jqi09z+aOiGk+JKvsu/hrx55dYsnVRMEc6ZMGD23+S1NrpEr54y3DNYHtaS57hvwGgjUT06LbMpzDVhWljg51NoDhzLRsfknizz/iWCONqUSdQkMHihUY145CXTp3yckEIQpAEIQgAQhCAG+NwgqMLSSJ2I3B4IWeYzxNicHiCx5LgNtUw8cEFaWqV/qPldJ1IVCWtqDYu1eodLFYNZibj5kXTQsiLr/6muLg5rYbHqab+/zHTlTGH8bOdpdpaW2Do4nYjsVllSmHCPTPGl0n6OunXh/Hupv8t9gRaeh3H6/Jcd6rPH1KRVuZavFmcvrVmuZNMsB8s8P/AOTXe8KPwuaeiW/C6SG/8Htu5vseEtiKOumWT6oJYZi+7VBUqzgSHAtFQGR/xqt3+u/zSrO8vrfYklZbMszZ2t7myJLACOCW3U/hvF2ku8ydIAjqSs1y/HuDWjkkn7DpcqTo4w1Hah6iLidmC1z36Ba8OplFUhLcejT8ywLcXhy021CR2PCybNsC5gfTc4uDDadxHTqFqXhvNmVaQAmWQDPXsVRc4aXYqq0TDitGuismNSXZfJ2kyv4WppYXHmw9yl8Dh2sokA3c8yenIHylMcxh1SnTbMNcdXuBdP6jS30iIJ1fI8/RZdFja7N2ixb538DxtEsFSHFzgAPrfb2t9UwqPeKoDjILdUdOiMZm5p1Hh0Bj5vFweJPTsq6MW8P13i/XZdZfR6PDhb5ZZsZTAZJd91BB7dQkw3n68KNfm7jySFzg2OeexB09ymZrhi8tcsn8yfS1TTHpG38CMgxTNbtd5a4X6nYqvtruHp36Ryl6TS1mo2l1vlufaVIOCUab7JZtfQ90RpMyO3KXfVGiIhuok/QAD+dVB6nEi83+X1KlG4bVSqai0lgBAB9ViAZ4gyhsqlFJ8si8vyuqTqaLTa8T7neEji8XVp1HC417gEwbRab2Tn+tId6CQIEBOMyYNNFzyBDnEnsB05MxZH2XOb3epdjjAV30abP7etz9eo2kB0XJO023VuyTGGm0aZh1IhxkGNNgDFpvCqFOrTrhs2J2GqT0BIFtXYdUthM3ZTcWXD9RAaORsSff9FTkumYNVi83HJJcmteC8w10izkEn5FT9au1glxAHdVTwPTDGVHnYDftuorPvEJrPIBhgs3rtJ/ZUrU+TgTl2eUvauS24nxNTbt6rT2Huu8N4ipPbM6Z2nf39lnr8TaJ5v37L0Ygm+zdh/Oiw/1Sd9ITezR/98o/8wnNHFsf8LgfYqh5JlX9Q6NVhuRB+RV2wWU06XwNAPXn6rp6bNlyrdJJIeLbHcoQhbRz1R2e5TTxFIsq2bvIMFscypFeEKJJSVMDBs2y1tKqWUq9OqwbEtH0mLn2SFXDFzQ5oMtu2DrHsDuPYrX898H06wmm1jHzJOhpB95G/dUjMvDDsO/UaYBPIe6HezWtAmOq4Oo008fNcFDi0R2VY7WxpO4sfkkM9LvMM/DVaC3az6f8+69rYd1N2qCGv3BEQfku8fT81lO8OBJE7cAg+4P2XMxRayV8glu6IPA1TpLtiBAuL8nf+WUphXEQAfSYPp/U9SlaGQ3Eh0AekAtE/W5O/ROmYcF0k6RaG7QO53mL9V1cWlk3b4Ohg8Onk5lwiRy3OhTlrC1ocAIMx9TzK5o4nS6q91nEHTPJPRdOotDZa4EWkb7npyuG4Wm8j1fDLRc9TwD/AAALesPXPRu/puPb7kTlWCIFZz2y+CWXF9Rg787JfHPDazJERTlv/kG2+hn6KTxVE0h6fWIILd5HITSnQ1agWuAsWEjaRcQb/qFMMax8I06fSxxLgouY5gdLmG5dECJ36dF7mGNEAN+FzQJjYR/LqXzTwu/zW1WGIc2R7G8O4t1VfzAOYYI9QL6e3DDb7EXVi7o60drqhlVe0O9N+/X5J9Szd2kAgQ3YxtKjPLF5N+B1SmFq6XETLS1wM+x/VOWSaaokMJXD6hdOkgF0i/qAkmO8bJTMsy85/pB6AAfeBydykcNWY0S2NjuJNxCb1KrnO0NhgcRZtgZ78hR7lSpyuiR/3ECkWQJmZ5XeTYu7m2hzYPsDKh8PhH1H6GAuPPb3KtWW+EDp1ONuRtPtym7CexLkgcDVYapl0AEwSCR8yNk8x+INZr2lml1LnoBe0dfurPTyKiW6GtLHcgj4vbgqrY/D1mHydMFwDdf4SBYQeZaAldorWVTl9o58OvFI+c6wbMdzwApfAYVlZ7XCC90kkcHf/Cq78EdDoJJZ8QIiPZWbwfR0MdUOwv8AsPmlXPY2elFzT5NBx+a+Tg2UmH1PMu6xx9YVZNWNt9h7m5PsF5VqF9Q7zx2Bv9lK5XkL3us0k7AdB+S89mlLPkpLrg8PPljLDYUk9eg/U9yrVknhIvE1ZaOOp+uylcm8KNZDqt3DYcD36qxALpaTw/b6svfwEYfIhgsE2k0NbsOtz8ynCELsJJcItBCEKQBCEIAFV/FXiCiz+w5vmF244b3neewVme6ASs8r16TqjyQJM+siXE9p2H0ST6o2aTBHLJ7lwiGq4FumGtadYkRq2HJkr1zAxoaSDzIBkTtFz9U6imXFxMim22n0kHj25XNNoeWkBpIJuL23uDY/ZZY4IRe5I68NLig72iNLHsbYyRJJBa6e8ECx+y5PlhxeYcKlwHg+mDuRPvZKYvPQDJB09hAHvCbYjGMfUY8eptgQTt2/zwrjbjxt+xI4etSI0iACLuEfQAff5qJxuWPe8hrhHU2InuL+3cHqmviHDta9vk62ybt2Mn+fRK4XA1msLny9sNkA3gGTcWlI6ZfDHsW9S79mS+ByWsxocKpcRwQP3TGn4p0OLKzG9CY2Pf36qPqZwWOmk5xZ/wAXG7exnZRniDGCqNY3i/5fPg/VS3XRMNM5usnKf6osmIzMU3TZ1N+kHkQ632P5qu+J8M9zAKTZLHm7fiIcBE9YhRbMUfKcCbQI+ZEfkVYcjxQiap4ne5J2+Y/VClY+TTeWrM/e2JB36dF4acNDjzsOo6+384Vy8VYWm+mazGN1tMOPWOSBYmL/AFVIfVJMnlS3yVbjsVE7y2i6o4BrS4tIMDpMn+d01oth3w67C1+bDbvZX7JMKKHxMayGy4gXJOwubAd0t2LKT9jrA5GWC/oLi52oXmZ0yD0t9SpDLcU5oc10mACSd3E8AdB+nddHP3l2mmwOfy42+ZOyMxwtZodWL2gejU0ADmPdMrKlFy4n79Eh/uzJ06XFwtDRt7lMc0wtPEN8p7WtLgdEcHjjqlcPm7abfhsQYnmN77pLMs3oHS5gBd23ngjuOyZvgWOF7qSf5KrmODqYegW1GGT6dUH7mNununOWYWrVbSYIFOZOm8kXuenZWF2fse3ywJePSQfxHkGd5TulgDRphtJmllyd4E8A9Aq5L/Ur1Dywx7a5ZM5FltBoL6zgL/CJk+5H6KxU/E2GpthswOA0qh06jDOt5aRxBM9/ZSWFyik9ur+qazqHAtN/c7KvHBw4ikeXlgzQ7iWen45w5Mese7VNYXH06nwPDvYqnjwJrALazCOumZ+co/8A5TEUnaqel0f8TBPuCnUsyfqVoruS7ReEKFwGemQyu00399j81MgrUnYydnqEIUkgmWYZtToiXniYG5TmvVDWlx2AlZrnWJNdxO5PUWHQeq0/IrPny+XHjsrnPaOx4oqYquWh3l0m7gEXJkNBjqe/Cb4fDtZqLybTH17/AJKLwNQU6FRwOpzXiLACQ20RYxJ+a6wuNdUZUDyRZrpd0M3HXoq8Tbhcn2d/w7G/I332Ojh2FhDHbvl177Rccf5TelhW0cQHsJdTDSKhGwNtup3TPM7FpoHSWi5O9TqNPSf8J5hMOajaQHoboEuvAm5v7n7K06lOMdzfDHjX0adJ5eA6Z0lsH2nofdU2nkzqjyQQxpNu4+u3C7xlBzMUG6wQSIcw2I6EdePmrDhMjdWpl5gz04jYCEv9xpi1po7k/wC4Yw6kxlJ8OJfpYTuGuHB7Gya4jMatGppJIjcT36pnj9THFj76Tvy03v7JLNMY7EN1G72j1GdwIg90vRphiunKmn/EeZri6VQgtJD7TaAfe+3dQ+uHnVYcj+d02qNI3SL8QTzsqpZKN8YqCqySHqMDk7b/AGHb80tmNQ0S1otYE+//AKUfgc0dTdLYnvddYzFeYdR35PsnU01wVyty+iQGMHlxMyCfttHufuqgXKbu/wBLOB+Vyo1uHl+kmJO/52/RD5OfnXPBa/BmGbDar9IcNTWSQNj8QB3fLi0ex6KXzbMg4hrQQRqBa0TNwQXEWtH3Ki8MBh20i2C6l6yCZAuTpP8A26/RSzHaafmgF5dBdYWc/a5mZ224Up0jNGCi1Ji9Co+vUAaA11UuJvYaOOkWJv1TSiMTXL6YP9u4LuN92nm+y5rYd7GB2kNY5wLi3cSIAngHYwLp7X85tJrmAaCJgdxITrktdR5jX19DPNXYihSFCoGmm4AMfA9MGTdvPZM8Fl9EfFX0vFxbY9/8LitndSow0iHP1fD1BEH7JnisNVa4GoCC6G6/w8CNWyrbV/JsxqSjTaT+vclsAw03GqfU9znRNgQ0Al3eSfsVM4bxi2SHSPfklVXF5iGAMaHMfTJAgyCeZ4v2SdV7qoaQLidThveIkdO/dTGW3gqngjm5yFpq5wzUPhIJIuYO02JsbzY9fZdPzfVOgODmzYiDa9weLfdQmFo0HUi2o7+5PpbO0de5+ySpirSM6XPpAiCbkB0SAfa0bJpSkinysb490X3wv4tDagIPocfU0cHqO/5rRcFjWVW6mGQft2I4K+daj34ep/14cPxNOxnqtO/0/wA91vifS8D6x+atxz3I4/iWgUY+bA0CpRa74gD7hFGiGiBt+S7XqtPPAhCEAMs1y81qejUWAkSRvCjqPg2gPiDn2j1E/YBTyEjhFu2iKRQvFOW0aQFKk0MsDA2MT94M/NVvGhzmXcAGMECOCRYx+at/jCkBUBcJae0npbuq+aTnaXtDdIGkh+3sY/RI17HpNHUcUaGvl0bmo7SwixF+LJlhWw1rCA4kAtNxb8F+LJ/SwTmU2tH/AGJG+5NpN4HCWwWKY57S46Sw6Xi0tIt9OQikbHJxTrkquf0wXGzmVWXJJ46z7p1h8RiqTBWpzpI9XQnk2t9kt4hqDE4ljG2YZLupDTpFxxz/APZOv6Njqdi/SLQHO2FrCQEiXJs3ry4qS/K7K1j81Fd2p50uPSB90yr4ltIhzTtP+AnOZZVTY4tBLTwd2n36Kt44EGCq5txN6cVC49fB1jMfriGtb10zf6lNWvXBK5BWd89md5GL6l3Ta5xgAk9rpEFOMPiC34Zv0/wpiuaHux7leZmhrhoLnCJPCbUWuPqg7yDHK6rsGmdYnpH6pxhKg8tz4c53optbwDvaO4lXt1SKJNdonhmFMVnam/2riCJ6XMckzdJnMdWttInSSxrBHQRfvx8ykG4htNlZjmS+qG+W4z6ZMm3B4ukqbBSBBJlpbPUHcxxI2TfARgiX8Q1K+H/svM6mgwQPfjmRKTw2Z124cNOosG1jEX3PAHZeVMzNfEedWAqaWNtNtw0ao2iZhd+KsOaDmOp19eofg+EdGwLRHChu7fsEaW3HJK3z+xvhKBDKj6QDmsgucRvq2EcDmD0vwEk/xU97Syq0OYREXt3Eppgc4dTbUpz6agAcNtjIj6pB2FJAeGktBAc4SQJ4n+bqE+OC94vU3P8ATHGWUC0OradYYRzYTYSnlXPfMBDgGu0wLWHbtP6pmzNRTFVlOfLrNhzTuOfnB2TAUxAcDMzZSpUqFcN0t0l+Bc1g5xdOnqB7ifqpTLM+AaWVGuPqMRF52DpuL8jrtZR1KnhzTLXFzalofuO4I/W6dMy0FsU3yQXEucItsAOtw4zZCbuirK4S4Y7y+s2u0sdG7gI3ElP/AArmwpMa0G5kDrqJ+1goHJmvp1dOm9zqO0HY/ThTOR5Cf6iiWSWuLo7kXiO4v9Var4MeaUdsk3x2bzhn6mNJ5ASqSwzIY0dAEqrzxz7BCEIIBCF4UAQ3iINhoMSTA7WJsqmaOmm3T/ydPuTeVbfEmBLqWps6mXH6qt4WqxzXXsSDtdpNj8rcJGvk62klUOBBzA0ieLgnpyPf800xNMOqEkNBfudIMxsnGOwxA1G5JhvMCxPz/ZK4iiQQYSUdGMkiEfgBSqB34XSDFgJ6j+cJvnFcMZ6TvMwVK545poOmBIP8+qp+V4CpUdpqPOm/0Hc3v+ijo34FvXmTfRFl7nOgNntEH68dE2zXIqgbrLY7WP6qwZxhwxo0bzEqDFV7rCY5SSV8M6Sl5kbXRW3BeAKRznBGnUM83/f7pgGLK1ToyuLsApHASbNH5JmygTsCnTsvqCmKmk6QYnoe6bG6ZY1SEsVRIdBBFwDKkMBXfTL3NlhYYj3kD5gT81DVXHlT7S4t1fEC1hMyRraNJHYnf5qzuRS++To4Qtp+ZWY4ipIY+TYj8xspDBY+m7DPbVa31VGkusXE/iDW8zHsJulc2zgYilSZHooiXDq42A9v2Kjq2gUg2owtqGXMdx2HYW2TtfA0bmvV8juvXY3WaLXUwXQ5zmtfFhbtfn9k0bXqVnspOeHSWhpkaRJiYAEQnmCz9owdSkW+tzt+L+yjsBlZc6CWtI31WjtG8qvauNpbBVu3cV0+/wBj3OsN/S1TTY9tRrdzAhx2PCaUs3dTp+W2Q18lzfwkiQ1wP2I/6p3/AE7A9lNzC41CBq820kgWgQB73SmMxr8JVfQ0sfTaSNJvzw6Jn7Hopd3fRF8KLVvv8kdg6WkOrPZ5lGdBvBkkH0nqIn2XNTEtp1G1aIEeqARIMgg6gTYgHb2iV3jMQ3SxtJp0HWSwmSCYv6R0gC3BTajgX1AW027RqmBpFzJJi1ilXyQ3/kwpUdDTUsTJjkC0jtN/suald5cCfxBsgWAGwFu35risWNaWteXWHHpJ7TBt15ulMDVu0ucBG1pP02VkFyLw1Y/xTnamNB9RDD3HxT8rhab4Oy+alGNm6n/KNIv9fos/wuWaq1J0k+duLTY7Tx0W1eFsm8mnqcBrcBYbNaNmj91oijg+IZVGNImaTSIFoH17JVeL1WHngQhCABCEIA5IVczrKqdNrntbExqjYA8x7qypDEYYOF9oIPcHcH+cKGi3FkcJWUIOc4aIlhEtcDaegPdR+MzesxwaWaoteQTxY9bqcd4aex/9pzSz1Nc0/EOu1u/0ULi6jqLTTOgxsXF0jpA59lW2d7DOE3xTEajHVtWlkBhOouNulgIJvtsq3/u/k1XU6gG93bxG21o34U455fT9MhxLC4bGLmY72McKBx2VsbL6lgN5mT0A6lVvk6unatxl18D3Mg2o0EvEHhtyZvYBQdSqxrgAIEj3MXjsrbg6+ij6GtIdBBIuBAgHpZVrEZa57y6DJn9FLLtPJJuL6RFZ5X80zEQbDoIhRIoFWjDhjXhgg9TA4I567pnpY8PbEEElv6j2mfoqpY9zs2JpewnkeDe/4WEx+LoQJ32jiPZJZnmLnU9JIInr6rc9x7pXHB1FrH0nuaKjZIGwMwR9lEGnq+qLaW0plHd6hvok/MD6qedUfRpVKZEONUfPS235z8wksgyl76jYsJl3TSOo79FZs9ykk+aDI1M9PLQBB9wiMWlyYp5orIokGyj5RNN4c150vvfVvx3afspHxTjm120AxoboaRPJJ7bpPHvdi8Tqc4a4DWyIEgWkjYAAmf3K5xGGcyu0PeyrraTqaQR0OwsYUt9ovjUpRk+0rE8JQptaDpHmAekl1iRMEsIuZtv8kuypRfg3t0n+o1yDyRz7ndT+Z4SnUpUaFNg1wC5+2mBJJVGxVPRUInUGu3B3A79UP0dE4pLP3ad3/PphjaBY4C4swjsS0G3zKWFTzHu1NJqDVLeSW7yN+NlKYjAipQ/qKrtLiYZSaLxAAJJNrc/ZRFTOa9oqOht46RsCTcj3ScrodT3ql2hTOMAaDmw8ueQC8tkBpP4QeY57ps8VAG1HEzqgTvfe/SF1VxZabAta6HNa6TAN/pvHZJ5iXPaHSTp7ANvO0FOurEt8Wd1cvaGzqEkhrR7n9k/w+Ty4Edbfoo3KMrdVMyRBgHmf2haT4U8OmrUcx06WAS/8TjAnsN4VsOTHnzrFHliPhfJdVVpEEMAa2NtXqn7n/wDMrW8KQGho/CAL72CjMqymlR0hrSHDY36RuLRCmArkqPLanN5srPUIQpMoIQhAAhCEAC8XqEAI1KQP7hQWc5GHkFp9R4MEO95FvcKxEJJ7ENWW48jg7TM/xmVV6Y8ywIsYggxYWP5KuY3CvqOBqNBg3JYLCe46LWcVh2lrg4ekgz+qp2YeEX//ABPjVsHEy0XkA95H0VUoUdnS61X6uGVx5a1jgGw8knWDEzt2IUJXw1eoYc+G7Wt05Ct7vDtXDsALTUbM+kTp6xcEJhiKb27U45Bgx9/yKWjp4tRFN7aZTswwRYA1v15P+EyNEtIH4rfmVcDlZEvfabk8+w5JTTDZO+q+zTc2/nEKNpt/9cdvJBYbDamlrhcTHzvZSGU+GxBdWkA7b/mrvlvhVtMAuEu+306qVbgEyicnUeI3agQGDyprBDRH6+6UxuWl7CBvuFYG4JdjBp9vBzfPd2ZxhKGmo2o6SGyCPTYkmdgBtHCjvEOIaMSHUmQxoFgLbSVdfEnh3SH1mkgAS4Dn7qr1csY6kCX/ANw+pzAD6R1k77/kqpL2O5pdRGTU2/oa/wC9xTNnXgSBwDcT/NlFY3MwQQwRO5Vtx+OacM2jTa2AImPUT3KrQyazibQCR3/ZI4v2Zuwzxv1NVyeU81mk3U6IkbHm97QU0x2PY6GsEiQTNp7WT1tU1cLSogCGue7oSS47n2XDspZSY5zrwCO0mQAFNSrgXdFS/Y/xWB8+p5z4uBAiGgNgADsAmua0w5oZTEsaZc8CWzcAAje6MB4ddVa34iIFtgZV1wHggljWGGMkF0bmNgB+6spswZc0MXbGvgvIG1A7S6D10mBttMSf3WiZblhoACnDgY1aviPWDP2jlI5LkraIIbMGIHAjp77lTtGkrYrg89qM7nJ/ArS2ulVy0LpSYmCEIQQCEIQAIQhAAhCEAC8IXqEAJOppF2HvO36p1C80qRlIZuppJ+HncKQ0Lzy1AynRDuy8EQ4B0bSBbp/7Q3AgbNA9gpjykeSEE+ayHOFXowil/JCPKCA3kUMKj+nUr5S8NFSRvIivgw5rmkSCCI91nucZRWw2qGyCAA9rZOkQdLj0kLVjQXJwySUUzTg1LxMxlmHbqGohgiZIIHsRuDKis1ql8sp3HLvtA7futlzjwjSxA9Q0uGzm7/5UNh/9MqbTJqOImYgCf8JHA62PxLGvU+/gzHKMqxJbppC4BtDSO0khSuD8M4iq4ea3YQdUNA9gLb8gLWcH4fZTEMaB+vzTpuWhSoUUZfFHJvaimZV4WbTIMkkfC4Gw+XX9uFYsJgXTcm3tB+0qXZggEq2iAnSRy8meU3bEqOHhOA1eoUlDdghCEEAhCEACEIQ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AutoShape 6" descr="data:image/jpeg;base64,/9j/4AAQSkZJRgABAQAAAQABAAD/2wCEAAkGBhQSERUUExQWFRUWGBYaGBgYGRgaGhcdGBwZFxkcGBgXHCgeHRkjGhwcHy8gIycpLCwsFyAxNTAqNSYrLCkBCQoKDgwOGg8PGiwkHyQsLCwvKS8sKSwsLCosKSwsKSosKSwsLCwwLCwsLCwsLCksKSwsLCwsLCwsKSwsLCkpLP/AABEIANAA8gMBIgACEQEDEQH/xAAcAAABBQEBAQAAAAAAAAAAAAAAAwQFBgcCAQj/xAA6EAABAwIFAgQEBQMEAgMBAAABAAIRAyEEBRIxQVFhBhMicTKBkaFCscHR8BQj4QcVUmJy8UOCohb/xAAaAQACAwEBAAAAAAAAAAAAAAAAAgEDBAUG/8QAKxEAAgIBBAAGAgEFAQAAAAAAAAECEQMEEiExBRMiQVFhcYHwFTJCUqEU/9oADAMBAAIRAxEAPwDcUIQgAQhCABCEIA5e6AUnhsSHtDmpUrP6ueOweKfTn0a9uzll1GoWCnLp8EN0aAvUlh64e0OBkFKrSnfJIIQhSAIQhAAhCEACEIQAIXkr1AAhCEACEIQAIQhAAhCEACEIQAIQhAAhCEACEIQAIQhAAsq/1JpFuKD9MAjfh3v3WqFZh/qHmLKlQBsiowkEH4XBYNek8VMSfRHZT4wq06Zp6tjY9OR8lofh7xOyvTBJh0An+e6xSuYEtGkg3HT/AAprwxjdTS2Y+IfqFycOqyYWvddUIpUbcCoTE+IwysafAhQmXeNG0cP/AHZLhYfkFU6udOfVql3xMdrb/wCJ3H0XWnrI7FKPuTKfHBr1DEB4kGUqqPlWdeWQd2uj7q6UawcARytePIprgaE9wovHOjdM8xzRlFsuN+ByVVs3zt9ZobdjZuBcnp7BO3RqxYZZH9Fjq+IKTTBcT3AkLx/iOiNnF3/iCVmmc0qlNoe1xJn0ixv0nhdYLJa8TrDSbgCXEe8xftxKr3u6OmvD8e3c5GpYTMqdWdDgY3GxHuCnQKx7GYurRMkajGkmCCZ21DpPRSeD8S1gSKdQ6mD1N3aI4g79LQp380VT8Nklug7Rp6FCeFPEzMbR1tgOBh7R+E/O8HupqVYcycHCTjLtHqF4vUCghCEACEIQAIQhAAhCEACEIQAIQhAAhCEAeLJv9TclNKsK9/LfvH4StaKzXx63E0y4O/uYd1+7Vi1iTx8oWXRQSC4QSDPwu6/9T3Svh1xZWc08EJGnRaJ0mWGJ6sPBRhXlmJMmNQH5rgTXpdFKLK9upjwe/wBlE4atNWn/AN2FpPWFL0Xy491WsLULXUp3bUePujTy9NBJFnyrGCKQPGr7K0ZD4lLKZc64c46R/OFQqILnuAtpkTw3UT944U6afoYxvT+SurpHK/ot02GU5p+w6zjFOqVC9zpBPf6BeVaUklziJ/COOkn9EzOJNMkOgxEfwrrG4l4ZqDQOe5nnrC6DZ6bHBpJIhMyxL6Doc52km03A2IMp6M8fRYx5adLtndY33SNAiu0efcXgdeu3CkWZfhnsDD8IHpEkwe15SJO7OhklBJKcfzRG47NH4sAUmOLhMx0jYnYdVziKr6IbPpcABO8x16lOKbRh3FtMEtu4fabey9xubtrUy1zRPcWMJ18huSajGPp/6RGF8UPoYhlSk5zXPhtVo2eDy0de/wDlaj4W8VOqVPJrOaXEEtcOY3BjmLrKA1rKlIgahUuJ/CZIgmdhZSmFwj6GJpvFSYeD9/yTRZTrdPiyrjh12bgvUjhMSKjA4bFLK08k1QIQhAAhCEACEIQAIQhAAheFy9lAAhC8QAIUPnWeeQ4CLESTeB7wuKXiZu7hYxBHdV+bFPa3yI5pOmTiifEuVmvQLWmHC4+Sf4fGsf8ACQSNxyEsmaUlQ3ZhuY5Y9r9TGtc4S2owekkf+P7KLxWHirTcJg2g7iOCtO8fZM2W1Q25tLTBni/KzzMQ4BrnAhwMGRv0PzXnNTjeKbRS1TJPDO9QnZQ2Iqh7iWi4rWA3vb81K5eZNymWS0hrquaLNqSCeN5+cW+az6SDfA0Y7pJEvhMGGgnib93Hcn26J6cS1jQ5vNvlN0lYsZYwSbc7pni8UKbQCN3EgD3sF6GCSSSO/hxUkhbWKz9LmwG+ox0HH5Jarj4A9Ngompj3+Y+oWRqEaRsF7iM3a6lAF426K1M3+U+F7HvntqVmtENDifkTx/Oqb5s40qxaPw2smmBAcXb6oGk9CNx8xz27ps8uc46pLgSDMzbqlTN0YJPvpErWzMhrXctke4NvpdRnmBxiYBv0j2SuKy8lrXawWg+qJkLvG5Ww0S4E6gQOYMgkRN+OUwKWOPAzxeKgU3sbqDNQuJEuj5bCfmnWDzc1XN1CA0SY2I3/AESWFz+KflBg0xuBv3Pf9kn/AEr3PfTZZugOc7/jqi09z+aOiGk+JKvsu/hrx55dYsnVRMEc6ZMGD23+S1NrpEr54y3DNYHtaS57hvwGgjUT06LbMpzDVhWljg51NoDhzLRsfknizz/iWCONqUSdQkMHihUY145CXTp3yckEIQpAEIQgAQhCAG+NwgqMLSSJ2I3B4IWeYzxNicHiCx5LgNtUw8cEFaWqV/qPldJ1IVCWtqDYu1eodLFYNZibj5kXTQsiLr/6muLg5rYbHqab+/zHTlTGH8bOdpdpaW2Do4nYjsVllSmHCPTPGl0n6OunXh/Hupv8t9gRaeh3H6/Jcd6rPH1KRVuZavFmcvrVmuZNMsB8s8P/AOTXe8KPwuaeiW/C6SG/8Htu5vseEtiKOumWT6oJYZi+7VBUqzgSHAtFQGR/xqt3+u/zSrO8vrfYklZbMszZ2t7myJLACOCW3U/hvF2ku8ydIAjqSs1y/HuDWjkkn7DpcqTo4w1Hah6iLidmC1z36Ba8OplFUhLcejT8ywLcXhy021CR2PCybNsC5gfTc4uDDadxHTqFqXhvNmVaQAmWQDPXsVRc4aXYqq0TDitGuismNSXZfJ2kyv4WppYXHmw9yl8Dh2sokA3c8yenIHylMcxh1SnTbMNcdXuBdP6jS30iIJ1fI8/RZdFja7N2ixb538DxtEsFSHFzgAPrfb2t9UwqPeKoDjILdUdOiMZm5p1Hh0Bj5vFweJPTsq6MW8P13i/XZdZfR6PDhb5ZZsZTAZJd91BB7dQkw3n68KNfm7jySFzg2OeexB09ymZrhi8tcsn8yfS1TTHpG38CMgxTNbtd5a4X6nYqvtruHp36Ryl6TS1mo2l1vlufaVIOCUab7JZtfQ90RpMyO3KXfVGiIhuok/QAD+dVB6nEi83+X1KlG4bVSqai0lgBAB9ViAZ4gyhsqlFJ8si8vyuqTqaLTa8T7neEji8XVp1HC417gEwbRab2Tn+tId6CQIEBOMyYNNFzyBDnEnsB05MxZH2XOb3epdjjAV30abP7etz9eo2kB0XJO023VuyTGGm0aZh1IhxkGNNgDFpvCqFOrTrhs2J2GqT0BIFtXYdUthM3ZTcWXD9RAaORsSff9FTkumYNVi83HJJcmteC8w10izkEn5FT9au1glxAHdVTwPTDGVHnYDftuorPvEJrPIBhgs3rtJ/ZUrU+TgTl2eUvauS24nxNTbt6rT2Huu8N4ipPbM6Z2nf39lnr8TaJ5v37L0Ygm+zdh/Oiw/1Sd9ITezR/98o/8wnNHFsf8LgfYqh5JlX9Q6NVhuRB+RV2wWU06XwNAPXn6rp6bNlyrdJJIeLbHcoQhbRz1R2e5TTxFIsq2bvIMFscypFeEKJJSVMDBs2y1tKqWUq9OqwbEtH0mLn2SFXDFzQ5oMtu2DrHsDuPYrX898H06wmm1jHzJOhpB95G/dUjMvDDsO/UaYBPIe6HezWtAmOq4Oo008fNcFDi0R2VY7WxpO4sfkkM9LvMM/DVaC3az6f8+69rYd1N2qCGv3BEQfku8fT81lO8OBJE7cAg+4P2XMxRayV8glu6IPA1TpLtiBAuL8nf+WUphXEQAfSYPp/U9SlaGQ3Eh0AekAtE/W5O/ROmYcF0k6RaG7QO53mL9V1cWlk3b4Ohg8Onk5lwiRy3OhTlrC1ocAIMx9TzK5o4nS6q91nEHTPJPRdOotDZa4EWkb7npyuG4Wm8j1fDLRc9TwD/AAALesPXPRu/puPb7kTlWCIFZz2y+CWXF9Rg787JfHPDazJERTlv/kG2+hn6KTxVE0h6fWIILd5HITSnQ1agWuAsWEjaRcQb/qFMMax8I06fSxxLgouY5gdLmG5dECJ36dF7mGNEAN+FzQJjYR/LqXzTwu/zW1WGIc2R7G8O4t1VfzAOYYI9QL6e3DDb7EXVi7o60drqhlVe0O9N+/X5J9Szd2kAgQ3YxtKjPLF5N+B1SmFq6XETLS1wM+x/VOWSaaokMJXD6hdOkgF0i/qAkmO8bJTMsy85/pB6AAfeBydykcNWY0S2NjuJNxCb1KrnO0NhgcRZtgZ78hR7lSpyuiR/3ECkWQJmZ5XeTYu7m2hzYPsDKh8PhH1H6GAuPPb3KtWW+EDp1ONuRtPtym7CexLkgcDVYapl0AEwSCR8yNk8x+INZr2lml1LnoBe0dfurPTyKiW6GtLHcgj4vbgqrY/D1mHydMFwDdf4SBYQeZaAldorWVTl9o58OvFI+c6wbMdzwApfAYVlZ7XCC90kkcHf/Cq78EdDoJJZ8QIiPZWbwfR0MdUOwv8AsPmlXPY2elFzT5NBx+a+Tg2UmH1PMu6xx9YVZNWNt9h7m5PsF5VqF9Q7zx2Bv9lK5XkL3us0k7AdB+S89mlLPkpLrg8PPljLDYUk9eg/U9yrVknhIvE1ZaOOp+uylcm8KNZDqt3DYcD36qxALpaTw/b6svfwEYfIhgsE2k0NbsOtz8ynCELsJJcItBCEKQBCEIAFV/FXiCiz+w5vmF244b3neewVme6ASs8r16TqjyQJM+siXE9p2H0ST6o2aTBHLJ7lwiGq4FumGtadYkRq2HJkr1zAxoaSDzIBkTtFz9U6imXFxMim22n0kHj25XNNoeWkBpIJuL23uDY/ZZY4IRe5I68NLig72iNLHsbYyRJJBa6e8ECx+y5PlhxeYcKlwHg+mDuRPvZKYvPQDJB09hAHvCbYjGMfUY8eptgQTt2/zwrjbjxt+xI4etSI0iACLuEfQAff5qJxuWPe8hrhHU2InuL+3cHqmviHDta9vk62ybt2Mn+fRK4XA1msLny9sNkA3gGTcWlI6ZfDHsW9S79mS+ByWsxocKpcRwQP3TGn4p0OLKzG9CY2Pf36qPqZwWOmk5xZ/wAXG7exnZRniDGCqNY3i/5fPg/VS3XRMNM5usnKf6osmIzMU3TZ1N+kHkQ632P5qu+J8M9zAKTZLHm7fiIcBE9YhRbMUfKcCbQI+ZEfkVYcjxQiap4ne5J2+Y/VClY+TTeWrM/e2JB36dF4acNDjzsOo6+384Vy8VYWm+mazGN1tMOPWOSBYmL/AFVIfVJMnlS3yVbjsVE7y2i6o4BrS4tIMDpMn+d01oth3w67C1+bDbvZX7JMKKHxMayGy4gXJOwubAd0t2LKT9jrA5GWC/oLi52oXmZ0yD0t9SpDLcU5oc10mACSd3E8AdB+nddHP3l2mmwOfy42+ZOyMxwtZodWL2gejU0ADmPdMrKlFy4n79Eh/uzJ06XFwtDRt7lMc0wtPEN8p7WtLgdEcHjjqlcPm7abfhsQYnmN77pLMs3oHS5gBd23ngjuOyZvgWOF7qSf5KrmODqYegW1GGT6dUH7mNununOWYWrVbSYIFOZOm8kXuenZWF2fse3ywJePSQfxHkGd5TulgDRphtJmllyd4E8A9Aq5L/Ur1Dywx7a5ZM5FltBoL6zgL/CJk+5H6KxU/E2GpthswOA0qh06jDOt5aRxBM9/ZSWFyik9ur+qazqHAtN/c7KvHBw4ikeXlgzQ7iWen45w5Mese7VNYXH06nwPDvYqnjwJrALazCOumZ+co/8A5TEUnaqel0f8TBPuCnUsyfqVoruS7ReEKFwGemQyu00399j81MgrUnYydnqEIUkgmWYZtToiXniYG5TmvVDWlx2AlZrnWJNdxO5PUWHQeq0/IrPny+XHjsrnPaOx4oqYquWh3l0m7gEXJkNBjqe/Cb4fDtZqLybTH17/AJKLwNQU6FRwOpzXiLACQ20RYxJ+a6wuNdUZUDyRZrpd0M3HXoq8Tbhcn2d/w7G/I332Ojh2FhDHbvl177Rccf5TelhW0cQHsJdTDSKhGwNtup3TPM7FpoHSWi5O9TqNPSf8J5hMOajaQHoboEuvAm5v7n7K06lOMdzfDHjX0adJ5eA6Z0lsH2nofdU2nkzqjyQQxpNu4+u3C7xlBzMUG6wQSIcw2I6EdePmrDhMjdWpl5gz04jYCEv9xpi1po7k/wC4Yw6kxlJ8OJfpYTuGuHB7Gya4jMatGppJIjcT36pnj9THFj76Tvy03v7JLNMY7EN1G72j1GdwIg90vRphiunKmn/EeZri6VQgtJD7TaAfe+3dQ+uHnVYcj+d02qNI3SL8QTzsqpZKN8YqCqySHqMDk7b/AGHb80tmNQ0S1otYE+//AKUfgc0dTdLYnvddYzFeYdR35PsnU01wVyty+iQGMHlxMyCfttHufuqgXKbu/wBLOB+Vyo1uHl+kmJO/52/RD5OfnXPBa/BmGbDar9IcNTWSQNj8QB3fLi0ex6KXzbMg4hrQQRqBa0TNwQXEWtH3Ki8MBh20i2C6l6yCZAuTpP8A26/RSzHaafmgF5dBdYWc/a5mZ224Up0jNGCi1Ji9Co+vUAaA11UuJvYaOOkWJv1TSiMTXL6YP9u4LuN92nm+y5rYd7GB2kNY5wLi3cSIAngHYwLp7X85tJrmAaCJgdxITrktdR5jX19DPNXYihSFCoGmm4AMfA9MGTdvPZM8Fl9EfFX0vFxbY9/8LitndSow0iHP1fD1BEH7JnisNVa4GoCC6G6/w8CNWyrbV/JsxqSjTaT+vclsAw03GqfU9znRNgQ0Al3eSfsVM4bxi2SHSPfklVXF5iGAMaHMfTJAgyCeZ4v2SdV7qoaQLidThveIkdO/dTGW3gqngjm5yFpq5wzUPhIJIuYO02JsbzY9fZdPzfVOgODmzYiDa9weLfdQmFo0HUi2o7+5PpbO0de5+ySpirSM6XPpAiCbkB0SAfa0bJpSkinysb490X3wv4tDagIPocfU0cHqO/5rRcFjWVW6mGQft2I4K+daj34ep/14cPxNOxnqtO/0/wA91vifS8D6x+atxz3I4/iWgUY+bA0CpRa74gD7hFGiGiBt+S7XqtPPAhCEAMs1y81qejUWAkSRvCjqPg2gPiDn2j1E/YBTyEjhFu2iKRQvFOW0aQFKk0MsDA2MT94M/NVvGhzmXcAGMECOCRYx+at/jCkBUBcJae0npbuq+aTnaXtDdIGkh+3sY/RI17HpNHUcUaGvl0bmo7SwixF+LJlhWw1rCA4kAtNxb8F+LJ/SwTmU2tH/AGJG+5NpN4HCWwWKY57S46Sw6Xi0tIt9OQikbHJxTrkquf0wXGzmVWXJJ46z7p1h8RiqTBWpzpI9XQnk2t9kt4hqDE4ljG2YZLupDTpFxxz/APZOv6Njqdi/SLQHO2FrCQEiXJs3ry4qS/K7K1j81Fd2p50uPSB90yr4ltIhzTtP+AnOZZVTY4tBLTwd2n36Kt44EGCq5txN6cVC49fB1jMfriGtb10zf6lNWvXBK5BWd89md5GL6l3Ta5xgAk9rpEFOMPiC34Zv0/wpiuaHux7leZmhrhoLnCJPCbUWuPqg7yDHK6rsGmdYnpH6pxhKg8tz4c53optbwDvaO4lXt1SKJNdonhmFMVnam/2riCJ6XMckzdJnMdWttInSSxrBHQRfvx8ykG4htNlZjmS+qG+W4z6ZMm3B4ukqbBSBBJlpbPUHcxxI2TfARgiX8Q1K+H/svM6mgwQPfjmRKTw2Z124cNOosG1jEX3PAHZeVMzNfEedWAqaWNtNtw0ao2iZhd+KsOaDmOp19eofg+EdGwLRHChu7fsEaW3HJK3z+xvhKBDKj6QDmsgucRvq2EcDmD0vwEk/xU97Syq0OYREXt3Eppgc4dTbUpz6agAcNtjIj6pB2FJAeGktBAc4SQJ4n+bqE+OC94vU3P8ATHGWUC0OradYYRzYTYSnlXPfMBDgGu0wLWHbtP6pmzNRTFVlOfLrNhzTuOfnB2TAUxAcDMzZSpUqFcN0t0l+Bc1g5xdOnqB7ifqpTLM+AaWVGuPqMRF52DpuL8jrtZR1KnhzTLXFzalofuO4I/W6dMy0FsU3yQXEucItsAOtw4zZCbuirK4S4Y7y+s2u0sdG7gI3ElP/AArmwpMa0G5kDrqJ+1goHJmvp1dOm9zqO0HY/ThTOR5Cf6iiWSWuLo7kXiO4v9Var4MeaUdsk3x2bzhn6mNJ5ASqSwzIY0dAEqrzxz7BCEIIBCF4UAQ3iINhoMSTA7WJsqmaOmm3T/ydPuTeVbfEmBLqWps6mXH6qt4WqxzXXsSDtdpNj8rcJGvk62klUOBBzA0ieLgnpyPf800xNMOqEkNBfudIMxsnGOwxA1G5JhvMCxPz/ZK4iiQQYSUdGMkiEfgBSqB34XSDFgJ6j+cJvnFcMZ6TvMwVK545poOmBIP8+qp+V4CpUdpqPOm/0Hc3v+ijo34FvXmTfRFl7nOgNntEH68dE2zXIqgbrLY7WP6qwZxhwxo0bzEqDFV7rCY5SSV8M6Sl5kbXRW3BeAKRznBGnUM83/f7pgGLK1ToyuLsApHASbNH5JmygTsCnTsvqCmKmk6QYnoe6bG6ZY1SEsVRIdBBFwDKkMBXfTL3NlhYYj3kD5gT81DVXHlT7S4t1fEC1hMyRraNJHYnf5qzuRS++To4Qtp+ZWY4ipIY+TYj8xspDBY+m7DPbVa31VGkusXE/iDW8zHsJulc2zgYilSZHooiXDq42A9v2Kjq2gUg2owtqGXMdx2HYW2TtfA0bmvV8juvXY3WaLXUwXQ5zmtfFhbtfn9k0bXqVnspOeHSWhpkaRJiYAEQnmCz9owdSkW+tzt+L+yjsBlZc6CWtI31WjtG8qvauNpbBVu3cV0+/wBj3OsN/S1TTY9tRrdzAhx2PCaUs3dTp+W2Q18lzfwkiQ1wP2I/6p3/AE7A9lNzC41CBq820kgWgQB73SmMxr8JVfQ0sfTaSNJvzw6Jn7Hopd3fRF8KLVvv8kdg6WkOrPZ5lGdBvBkkH0nqIn2XNTEtp1G1aIEeqARIMgg6gTYgHb2iV3jMQ3SxtJp0HWSwmSCYv6R0gC3BTajgX1AW027RqmBpFzJJi1ilXyQ3/kwpUdDTUsTJjkC0jtN/suald5cCfxBsgWAGwFu35risWNaWteXWHHpJ7TBt15ulMDVu0ucBG1pP02VkFyLw1Y/xTnamNB9RDD3HxT8rhab4Oy+alGNm6n/KNIv9fos/wuWaq1J0k+duLTY7Tx0W1eFsm8mnqcBrcBYbNaNmj91oijg+IZVGNImaTSIFoH17JVeL1WHngQhCABCEIA5IVczrKqdNrntbExqjYA8x7qypDEYYOF9oIPcHcH+cKGi3FkcJWUIOc4aIlhEtcDaegPdR+MzesxwaWaoteQTxY9bqcd4aex/9pzSz1Nc0/EOu1u/0ULi6jqLTTOgxsXF0jpA59lW2d7DOE3xTEajHVtWlkBhOouNulgIJvtsq3/u/k1XU6gG93bxG21o34U455fT9MhxLC4bGLmY72McKBx2VsbL6lgN5mT0A6lVvk6unatxl18D3Mg2o0EvEHhtyZvYBQdSqxrgAIEj3MXjsrbg6+ij6GtIdBBIuBAgHpZVrEZa57y6DJn9FLLtPJJuL6RFZ5X80zEQbDoIhRIoFWjDhjXhgg9TA4I567pnpY8PbEEElv6j2mfoqpY9zs2JpewnkeDe/4WEx+LoQJ32jiPZJZnmLnU9JIInr6rc9x7pXHB1FrH0nuaKjZIGwMwR9lEGnq+qLaW0plHd6hvok/MD6qedUfRpVKZEONUfPS235z8wksgyl76jYsJl3TSOo79FZs9ykk+aDI1M9PLQBB9wiMWlyYp5orIokGyj5RNN4c150vvfVvx3afspHxTjm120AxoboaRPJJ7bpPHvdi8Tqc4a4DWyIEgWkjYAAmf3K5xGGcyu0PeyrraTqaQR0OwsYUt9ovjUpRk+0rE8JQptaDpHmAekl1iRMEsIuZtv8kuypRfg3t0n+o1yDyRz7ndT+Z4SnUpUaFNg1wC5+2mBJJVGxVPRUInUGu3B3A79UP0dE4pLP3ad3/PphjaBY4C4swjsS0G3zKWFTzHu1NJqDVLeSW7yN+NlKYjAipQ/qKrtLiYZSaLxAAJJNrc/ZRFTOa9oqOht46RsCTcj3ScrodT3ql2hTOMAaDmw8ueQC8tkBpP4QeY57ps8VAG1HEzqgTvfe/SF1VxZabAta6HNa6TAN/pvHZJ5iXPaHSTp7ANvO0FOurEt8Wd1cvaGzqEkhrR7n9k/w+Ty4Edbfoo3KMrdVMyRBgHmf2haT4U8OmrUcx06WAS/8TjAnsN4VsOTHnzrFHliPhfJdVVpEEMAa2NtXqn7n/wDMrW8KQGho/CAL72CjMqymlR0hrSHDY36RuLRCmArkqPLanN5srPUIQpMoIQhAAhCEAC8XqEAI1KQP7hQWc5GHkFp9R4MEO95FvcKxEJJ7ENWW48jg7TM/xmVV6Y8ywIsYggxYWP5KuY3CvqOBqNBg3JYLCe46LWcVh2lrg4ekgz+qp2YeEX//ABPjVsHEy0XkA95H0VUoUdnS61X6uGVx5a1jgGw8knWDEzt2IUJXw1eoYc+G7Wt05Ct7vDtXDsALTUbM+kTp6xcEJhiKb27U45Bgx9/yKWjp4tRFN7aZTswwRYA1v15P+EyNEtIH4rfmVcDlZEvfabk8+w5JTTDZO+q+zTc2/nEKNpt/9cdvJBYbDamlrhcTHzvZSGU+GxBdWkA7b/mrvlvhVtMAuEu+306qVbgEyicnUeI3agQGDyprBDRH6+6UxuWl7CBvuFYG4JdjBp9vBzfPd2ZxhKGmo2o6SGyCPTYkmdgBtHCjvEOIaMSHUmQxoFgLbSVdfEnh3SH1mkgAS4Dn7qr1csY6kCX/ANw+pzAD6R1k77/kqpL2O5pdRGTU2/oa/wC9xTNnXgSBwDcT/NlFY3MwQQwRO5Vtx+OacM2jTa2AImPUT3KrQyazibQCR3/ZI4v2Zuwzxv1NVyeU81mk3U6IkbHm97QU0x2PY6GsEiQTNp7WT1tU1cLSogCGue7oSS47n2XDspZSY5zrwCO0mQAFNSrgXdFS/Y/xWB8+p5z4uBAiGgNgADsAmua0w5oZTEsaZc8CWzcAAje6MB4ddVa34iIFtgZV1wHggljWGGMkF0bmNgB+6spswZc0MXbGvgvIG1A7S6D10mBttMSf3WiZblhoACnDgY1aviPWDP2jlI5LkraIIbMGIHAjp77lTtGkrYrg89qM7nJ/ArS2ulVy0LpSYmCEIQQCEIQAIQhAAhCEAC8IXqEAJOppF2HvO36p1C80qRlIZuppJ+HncKQ0Lzy1AynRDuy8EQ4B0bSBbp/7Q3AgbNA9gpjykeSEE+ayHOFXowil/JCPKCA3kUMKj+nUr5S8NFSRvIivgw5rmkSCCI91nucZRWw2qGyCAA9rZOkQdLj0kLVjQXJwySUUzTg1LxMxlmHbqGohgiZIIHsRuDKis1ql8sp3HLvtA7futlzjwjSxA9Q0uGzm7/5UNh/9MqbTJqOImYgCf8JHA62PxLGvU+/gzHKMqxJbppC4BtDSO0khSuD8M4iq4ea3YQdUNA9gLb8gLWcH4fZTEMaB+vzTpuWhSoUUZfFHJvaimZV4WbTIMkkfC4Gw+XX9uFYsJgXTcm3tB+0qXZggEq2iAnSRy8meU3bEqOHhOA1eoUlDdghCEEAhCEACEIQ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2" name="AutoShape 8" descr="data:image/jpeg;base64,/9j/4AAQSkZJRgABAQAAAQABAAD/2wCEAAkGBhQSERUUExQWFRUWGBYaGBgYGRgaGhcdGBwZFxkcGBgXHCgeHRkjGhwcHy8gIycpLCwsFyAxNTAqNSYrLCkBCQoKDgwOGg8PGiwkHyQsLCwvKS8sKSwsLCosKSwsKSosKSwsLCwwLCwsLCwsLCksKSwsLCwsLCwsKSwsLCkpLP/AABEIANAA8gMBIgACEQEDEQH/xAAcAAABBQEBAQAAAAAAAAAAAAAAAwQFBgcCAQj/xAA6EAABAwIFAgQEBQMEAgMBAAABAAIRAyEEBRIxQVFhBhMicTKBkaFCscHR8BQj4QcVUmJy8UOCohb/xAAaAQACAwEBAAAAAAAAAAAAAAAAAgEDBAUG/8QAKxEAAgIBBAAGAgEFAQAAAAAAAAECEQMEEiExBRMiQVFhcYHwFTJCUqEU/9oADAMBAAIRAxEAPwDcUIQgAQhCABCEIA5e6AUnhsSHtDmpUrP6ueOweKfTn0a9uzll1GoWCnLp8EN0aAvUlh64e0OBkFKrSnfJIIQhSAIQhAAhCEACEIQAIXkr1AAhCEACEIQAIQhAAhCEACEIQAIQhAAhCEACEIQAIQhAAsq/1JpFuKD9MAjfh3v3WqFZh/qHmLKlQBsiowkEH4XBYNek8VMSfRHZT4wq06Zp6tjY9OR8lofh7xOyvTBJh0An+e6xSuYEtGkg3HT/AAprwxjdTS2Y+IfqFycOqyYWvddUIpUbcCoTE+IwysafAhQmXeNG0cP/AHZLhYfkFU6udOfVql3xMdrb/wCJ3H0XWnrI7FKPuTKfHBr1DEB4kGUqqPlWdeWQd2uj7q6UawcARytePIprgaE9wovHOjdM8xzRlFsuN+ByVVs3zt9ZobdjZuBcnp7BO3RqxYZZH9Fjq+IKTTBcT3AkLx/iOiNnF3/iCVmmc0qlNoe1xJn0ixv0nhdYLJa8TrDSbgCXEe8xftxKr3u6OmvD8e3c5GpYTMqdWdDgY3GxHuCnQKx7GYurRMkajGkmCCZ21DpPRSeD8S1gSKdQ6mD1N3aI4g79LQp380VT8Nklug7Rp6FCeFPEzMbR1tgOBh7R+E/O8HupqVYcycHCTjLtHqF4vUCghCEACEIQAIQhAAhCEACEIQAIQhAAhCEAeLJv9TclNKsK9/LfvH4StaKzXx63E0y4O/uYd1+7Vi1iTx8oWXRQSC4QSDPwu6/9T3Svh1xZWc08EJGnRaJ0mWGJ6sPBRhXlmJMmNQH5rgTXpdFKLK9upjwe/wBlE4atNWn/AN2FpPWFL0Xy491WsLULXUp3bUePujTy9NBJFnyrGCKQPGr7K0ZD4lLKZc64c46R/OFQqILnuAtpkTw3UT944U6afoYxvT+SurpHK/ot02GU5p+w6zjFOqVC9zpBPf6BeVaUklziJ/COOkn9EzOJNMkOgxEfwrrG4l4ZqDQOe5nnrC6DZ6bHBpJIhMyxL6Doc52km03A2IMp6M8fRYx5adLtndY33SNAiu0efcXgdeu3CkWZfhnsDD8IHpEkwe15SJO7OhklBJKcfzRG47NH4sAUmOLhMx0jYnYdVziKr6IbPpcABO8x16lOKbRh3FtMEtu4fabey9xubtrUy1zRPcWMJ18huSajGPp/6RGF8UPoYhlSk5zXPhtVo2eDy0de/wDlaj4W8VOqVPJrOaXEEtcOY3BjmLrKA1rKlIgahUuJ/CZIgmdhZSmFwj6GJpvFSYeD9/yTRZTrdPiyrjh12bgvUjhMSKjA4bFLK08k1QIQhAAhCEACEIQAIQhAAheFy9lAAhC8QAIUPnWeeQ4CLESTeB7wuKXiZu7hYxBHdV+bFPa3yI5pOmTiifEuVmvQLWmHC4+Sf4fGsf8ACQSNxyEsmaUlQ3ZhuY5Y9r9TGtc4S2owekkf+P7KLxWHirTcJg2g7iOCtO8fZM2W1Q25tLTBni/KzzMQ4BrnAhwMGRv0PzXnNTjeKbRS1TJPDO9QnZQ2Iqh7iWi4rWA3vb81K5eZNymWS0hrquaLNqSCeN5+cW+az6SDfA0Y7pJEvhMGGgnib93Hcn26J6cS1jQ5vNvlN0lYsZYwSbc7pni8UKbQCN3EgD3sF6GCSSSO/hxUkhbWKz9LmwG+ox0HH5Jarj4A9Ngompj3+Y+oWRqEaRsF7iM3a6lAF426K1M3+U+F7HvntqVmtENDifkTx/Oqb5s40qxaPw2smmBAcXb6oGk9CNx8xz27ps8uc46pLgSDMzbqlTN0YJPvpErWzMhrXctke4NvpdRnmBxiYBv0j2SuKy8lrXawWg+qJkLvG5Ww0S4E6gQOYMgkRN+OUwKWOPAzxeKgU3sbqDNQuJEuj5bCfmnWDzc1XN1CA0SY2I3/AESWFz+KflBg0xuBv3Pf9kn/AEr3PfTZZugOc7/jqi09z+aOiGk+JKvsu/hrx55dYsnVRMEc6ZMGD23+S1NrpEr54y3DNYHtaS57hvwGgjUT06LbMpzDVhWljg51NoDhzLRsfknizz/iWCONqUSdQkMHihUY145CXTp3yckEIQpAEIQgAQhCAG+NwgqMLSSJ2I3B4IWeYzxNicHiCx5LgNtUw8cEFaWqV/qPldJ1IVCWtqDYu1eodLFYNZibj5kXTQsiLr/6muLg5rYbHqab+/zHTlTGH8bOdpdpaW2Do4nYjsVllSmHCPTPGl0n6OunXh/Hupv8t9gRaeh3H6/Jcd6rPH1KRVuZavFmcvrVmuZNMsB8s8P/AOTXe8KPwuaeiW/C6SG/8Htu5vseEtiKOumWT6oJYZi+7VBUqzgSHAtFQGR/xqt3+u/zSrO8vrfYklZbMszZ2t7myJLACOCW3U/hvF2ku8ydIAjqSs1y/HuDWjkkn7DpcqTo4w1Hah6iLidmC1z36Ba8OplFUhLcejT8ywLcXhy021CR2PCybNsC5gfTc4uDDadxHTqFqXhvNmVaQAmWQDPXsVRc4aXYqq0TDitGuismNSXZfJ2kyv4WppYXHmw9yl8Dh2sokA3c8yenIHylMcxh1SnTbMNcdXuBdP6jS30iIJ1fI8/RZdFja7N2ixb538DxtEsFSHFzgAPrfb2t9UwqPeKoDjILdUdOiMZm5p1Hh0Bj5vFweJPTsq6MW8P13i/XZdZfR6PDhb5ZZsZTAZJd91BB7dQkw3n68KNfm7jySFzg2OeexB09ymZrhi8tcsn8yfS1TTHpG38CMgxTNbtd5a4X6nYqvtruHp36Ryl6TS1mo2l1vlufaVIOCUab7JZtfQ90RpMyO3KXfVGiIhuok/QAD+dVB6nEi83+X1KlG4bVSqai0lgBAB9ViAZ4gyhsqlFJ8si8vyuqTqaLTa8T7neEji8XVp1HC417gEwbRab2Tn+tId6CQIEBOMyYNNFzyBDnEnsB05MxZH2XOb3epdjjAV30abP7etz9eo2kB0XJO023VuyTGGm0aZh1IhxkGNNgDFpvCqFOrTrhs2J2GqT0BIFtXYdUthM3ZTcWXD9RAaORsSff9FTkumYNVi83HJJcmteC8w10izkEn5FT9au1glxAHdVTwPTDGVHnYDftuorPvEJrPIBhgs3rtJ/ZUrU+TgTl2eUvauS24nxNTbt6rT2Huu8N4ipPbM6Z2nf39lnr8TaJ5v37L0Ygm+zdh/Oiw/1Sd9ITezR/98o/8wnNHFsf8LgfYqh5JlX9Q6NVhuRB+RV2wWU06XwNAPXn6rp6bNlyrdJJIeLbHcoQhbRz1R2e5TTxFIsq2bvIMFscypFeEKJJSVMDBs2y1tKqWUq9OqwbEtH0mLn2SFXDFzQ5oMtu2DrHsDuPYrX898H06wmm1jHzJOhpB95G/dUjMvDDsO/UaYBPIe6HezWtAmOq4Oo008fNcFDi0R2VY7WxpO4sfkkM9LvMM/DVaC3az6f8+69rYd1N2qCGv3BEQfku8fT81lO8OBJE7cAg+4P2XMxRayV8glu6IPA1TpLtiBAuL8nf+WUphXEQAfSYPp/U9SlaGQ3Eh0AekAtE/W5O/ROmYcF0k6RaG7QO53mL9V1cWlk3b4Ohg8Onk5lwiRy3OhTlrC1ocAIMx9TzK5o4nS6q91nEHTPJPRdOotDZa4EWkb7npyuG4Wm8j1fDLRc9TwD/AAALesPXPRu/puPb7kTlWCIFZz2y+CWXF9Rg787JfHPDazJERTlv/kG2+hn6KTxVE0h6fWIILd5HITSnQ1agWuAsWEjaRcQb/qFMMax8I06fSxxLgouY5gdLmG5dECJ36dF7mGNEAN+FzQJjYR/LqXzTwu/zW1WGIc2R7G8O4t1VfzAOYYI9QL6e3DDb7EXVi7o60drqhlVe0O9N+/X5J9Szd2kAgQ3YxtKjPLF5N+B1SmFq6XETLS1wM+x/VOWSaaokMJXD6hdOkgF0i/qAkmO8bJTMsy85/pB6AAfeBydykcNWY0S2NjuJNxCb1KrnO0NhgcRZtgZ78hR7lSpyuiR/3ECkWQJmZ5XeTYu7m2hzYPsDKh8PhH1H6GAuPPb3KtWW+EDp1ONuRtPtym7CexLkgcDVYapl0AEwSCR8yNk8x+INZr2lml1LnoBe0dfurPTyKiW6GtLHcgj4vbgqrY/D1mHydMFwDdf4SBYQeZaAldorWVTl9o58OvFI+c6wbMdzwApfAYVlZ7XCC90kkcHf/Cq78EdDoJJZ8QIiPZWbwfR0MdUOwv8AsPmlXPY2elFzT5NBx+a+Tg2UmH1PMu6xx9YVZNWNt9h7m5PsF5VqF9Q7zx2Bv9lK5XkL3us0k7AdB+S89mlLPkpLrg8PPljLDYUk9eg/U9yrVknhIvE1ZaOOp+uylcm8KNZDqt3DYcD36qxALpaTw/b6svfwEYfIhgsE2k0NbsOtz8ynCELsJJcItBCEKQBCEIAFV/FXiCiz+w5vmF244b3neewVme6ASs8r16TqjyQJM+siXE9p2H0ST6o2aTBHLJ7lwiGq4FumGtadYkRq2HJkr1zAxoaSDzIBkTtFz9U6imXFxMim22n0kHj25XNNoeWkBpIJuL23uDY/ZZY4IRe5I68NLig72iNLHsbYyRJJBa6e8ECx+y5PlhxeYcKlwHg+mDuRPvZKYvPQDJB09hAHvCbYjGMfUY8eptgQTt2/zwrjbjxt+xI4etSI0iACLuEfQAff5qJxuWPe8hrhHU2InuL+3cHqmviHDta9vk62ybt2Mn+fRK4XA1msLny9sNkA3gGTcWlI6ZfDHsW9S79mS+ByWsxocKpcRwQP3TGn4p0OLKzG9CY2Pf36qPqZwWOmk5xZ/wAXG7exnZRniDGCqNY3i/5fPg/VS3XRMNM5usnKf6osmIzMU3TZ1N+kHkQ632P5qu+J8M9zAKTZLHm7fiIcBE9YhRbMUfKcCbQI+ZEfkVYcjxQiap4ne5J2+Y/VClY+TTeWrM/e2JB36dF4acNDjzsOo6+384Vy8VYWm+mazGN1tMOPWOSBYmL/AFVIfVJMnlS3yVbjsVE7y2i6o4BrS4tIMDpMn+d01oth3w67C1+bDbvZX7JMKKHxMayGy4gXJOwubAd0t2LKT9jrA5GWC/oLi52oXmZ0yD0t9SpDLcU5oc10mACSd3E8AdB+nddHP3l2mmwOfy42+ZOyMxwtZodWL2gejU0ADmPdMrKlFy4n79Eh/uzJ06XFwtDRt7lMc0wtPEN8p7WtLgdEcHjjqlcPm7abfhsQYnmN77pLMs3oHS5gBd23ngjuOyZvgWOF7qSf5KrmODqYegW1GGT6dUH7mNununOWYWrVbSYIFOZOm8kXuenZWF2fse3ywJePSQfxHkGd5TulgDRphtJmllyd4E8A9Aq5L/Ur1Dywx7a5ZM5FltBoL6zgL/CJk+5H6KxU/E2GpthswOA0qh06jDOt5aRxBM9/ZSWFyik9ur+qazqHAtN/c7KvHBw4ikeXlgzQ7iWen45w5Mese7VNYXH06nwPDvYqnjwJrALazCOumZ+co/8A5TEUnaqel0f8TBPuCnUsyfqVoruS7ReEKFwGemQyu00399j81MgrUnYydnqEIUkgmWYZtToiXniYG5TmvVDWlx2AlZrnWJNdxO5PUWHQeq0/IrPny+XHjsrnPaOx4oqYquWh3l0m7gEXJkNBjqe/Cb4fDtZqLybTH17/AJKLwNQU6FRwOpzXiLACQ20RYxJ+a6wuNdUZUDyRZrpd0M3HXoq8Tbhcn2d/w7G/I332Ojh2FhDHbvl177Rccf5TelhW0cQHsJdTDSKhGwNtup3TPM7FpoHSWi5O9TqNPSf8J5hMOajaQHoboEuvAm5v7n7K06lOMdzfDHjX0adJ5eA6Z0lsH2nofdU2nkzqjyQQxpNu4+u3C7xlBzMUG6wQSIcw2I6EdePmrDhMjdWpl5gz04jYCEv9xpi1po7k/wC4Yw6kxlJ8OJfpYTuGuHB7Gya4jMatGppJIjcT36pnj9THFj76Tvy03v7JLNMY7EN1G72j1GdwIg90vRphiunKmn/EeZri6VQgtJD7TaAfe+3dQ+uHnVYcj+d02qNI3SL8QTzsqpZKN8YqCqySHqMDk7b/AGHb80tmNQ0S1otYE+//AKUfgc0dTdLYnvddYzFeYdR35PsnU01wVyty+iQGMHlxMyCfttHufuqgXKbu/wBLOB+Vyo1uHl+kmJO/52/RD5OfnXPBa/BmGbDar9IcNTWSQNj8QB3fLi0ex6KXzbMg4hrQQRqBa0TNwQXEWtH3Ki8MBh20i2C6l6yCZAuTpP8A26/RSzHaafmgF5dBdYWc/a5mZ224Up0jNGCi1Ji9Co+vUAaA11UuJvYaOOkWJv1TSiMTXL6YP9u4LuN92nm+y5rYd7GB2kNY5wLi3cSIAngHYwLp7X85tJrmAaCJgdxITrktdR5jX19DPNXYihSFCoGmm4AMfA9MGTdvPZM8Fl9EfFX0vFxbY9/8LitndSow0iHP1fD1BEH7JnisNVa4GoCC6G6/w8CNWyrbV/JsxqSjTaT+vclsAw03GqfU9znRNgQ0Al3eSfsVM4bxi2SHSPfklVXF5iGAMaHMfTJAgyCeZ4v2SdV7qoaQLidThveIkdO/dTGW3gqngjm5yFpq5wzUPhIJIuYO02JsbzY9fZdPzfVOgODmzYiDa9weLfdQmFo0HUi2o7+5PpbO0de5+ySpirSM6XPpAiCbkB0SAfa0bJpSkinysb490X3wv4tDagIPocfU0cHqO/5rRcFjWVW6mGQft2I4K+daj34ep/14cPxNOxnqtO/0/wA91vifS8D6x+atxz3I4/iWgUY+bA0CpRa74gD7hFGiGiBt+S7XqtPPAhCEAMs1y81qejUWAkSRvCjqPg2gPiDn2j1E/YBTyEjhFu2iKRQvFOW0aQFKk0MsDA2MT94M/NVvGhzmXcAGMECOCRYx+at/jCkBUBcJae0npbuq+aTnaXtDdIGkh+3sY/RI17HpNHUcUaGvl0bmo7SwixF+LJlhWw1rCA4kAtNxb8F+LJ/SwTmU2tH/AGJG+5NpN4HCWwWKY57S46Sw6Xi0tIt9OQikbHJxTrkquf0wXGzmVWXJJ46z7p1h8RiqTBWpzpI9XQnk2t9kt4hqDE4ljG2YZLupDTpFxxz/APZOv6Njqdi/SLQHO2FrCQEiXJs3ry4qS/K7K1j81Fd2p50uPSB90yr4ltIhzTtP+AnOZZVTY4tBLTwd2n36Kt44EGCq5txN6cVC49fB1jMfriGtb10zf6lNWvXBK5BWd89md5GL6l3Ta5xgAk9rpEFOMPiC34Zv0/wpiuaHux7leZmhrhoLnCJPCbUWuPqg7yDHK6rsGmdYnpH6pxhKg8tz4c53optbwDvaO4lXt1SKJNdonhmFMVnam/2riCJ6XMckzdJnMdWttInSSxrBHQRfvx8ykG4htNlZjmS+qG+W4z6ZMm3B4ukqbBSBBJlpbPUHcxxI2TfARgiX8Q1K+H/svM6mgwQPfjmRKTw2Z124cNOosG1jEX3PAHZeVMzNfEedWAqaWNtNtw0ao2iZhd+KsOaDmOp19eofg+EdGwLRHChu7fsEaW3HJK3z+xvhKBDKj6QDmsgucRvq2EcDmD0vwEk/xU97Syq0OYREXt3Eppgc4dTbUpz6agAcNtjIj6pB2FJAeGktBAc4SQJ4n+bqE+OC94vU3P8ATHGWUC0OradYYRzYTYSnlXPfMBDgGu0wLWHbtP6pmzNRTFVlOfLrNhzTuOfnB2TAUxAcDMzZSpUqFcN0t0l+Bc1g5xdOnqB7ifqpTLM+AaWVGuPqMRF52DpuL8jrtZR1KnhzTLXFzalofuO4I/W6dMy0FsU3yQXEucItsAOtw4zZCbuirK4S4Y7y+s2u0sdG7gI3ElP/AArmwpMa0G5kDrqJ+1goHJmvp1dOm9zqO0HY/ThTOR5Cf6iiWSWuLo7kXiO4v9Var4MeaUdsk3x2bzhn6mNJ5ASqSwzIY0dAEqrzxz7BCEIIBCF4UAQ3iINhoMSTA7WJsqmaOmm3T/ydPuTeVbfEmBLqWps6mXH6qt4WqxzXXsSDtdpNj8rcJGvk62klUOBBzA0ieLgnpyPf800xNMOqEkNBfudIMxsnGOwxA1G5JhvMCxPz/ZK4iiQQYSUdGMkiEfgBSqB34XSDFgJ6j+cJvnFcMZ6TvMwVK545poOmBIP8+qp+V4CpUdpqPOm/0Hc3v+ijo34FvXmTfRFl7nOgNntEH68dE2zXIqgbrLY7WP6qwZxhwxo0bzEqDFV7rCY5SSV8M6Sl5kbXRW3BeAKRznBGnUM83/f7pgGLK1ToyuLsApHASbNH5JmygTsCnTsvqCmKmk6QYnoe6bG6ZY1SEsVRIdBBFwDKkMBXfTL3NlhYYj3kD5gT81DVXHlT7S4t1fEC1hMyRraNJHYnf5qzuRS++To4Qtp+ZWY4ipIY+TYj8xspDBY+m7DPbVa31VGkusXE/iDW8zHsJulc2zgYilSZHooiXDq42A9v2Kjq2gUg2owtqGXMdx2HYW2TtfA0bmvV8juvXY3WaLXUwXQ5zmtfFhbtfn9k0bXqVnspOeHSWhpkaRJiYAEQnmCz9owdSkW+tzt+L+yjsBlZc6CWtI31WjtG8qvauNpbBVu3cV0+/wBj3OsN/S1TTY9tRrdzAhx2PCaUs3dTp+W2Q18lzfwkiQ1wP2I/6p3/AE7A9lNzC41CBq820kgWgQB73SmMxr8JVfQ0sfTaSNJvzw6Jn7Hopd3fRF8KLVvv8kdg6WkOrPZ5lGdBvBkkH0nqIn2XNTEtp1G1aIEeqARIMgg6gTYgHb2iV3jMQ3SxtJp0HWSwmSCYv6R0gC3BTajgX1AW027RqmBpFzJJi1ilXyQ3/kwpUdDTUsTJjkC0jtN/suald5cCfxBsgWAGwFu35risWNaWteXWHHpJ7TBt15ulMDVu0ucBG1pP02VkFyLw1Y/xTnamNB9RDD3HxT8rhab4Oy+alGNm6n/KNIv9fos/wuWaq1J0k+duLTY7Tx0W1eFsm8mnqcBrcBYbNaNmj91oijg+IZVGNImaTSIFoH17JVeL1WHngQhCABCEIA5IVczrKqdNrntbExqjYA8x7qypDEYYOF9oIPcHcH+cKGi3FkcJWUIOc4aIlhEtcDaegPdR+MzesxwaWaoteQTxY9bqcd4aex/9pzSz1Nc0/EOu1u/0ULi6jqLTTOgxsXF0jpA59lW2d7DOE3xTEajHVtWlkBhOouNulgIJvtsq3/u/k1XU6gG93bxG21o34U455fT9MhxLC4bGLmY72McKBx2VsbL6lgN5mT0A6lVvk6unatxl18D3Mg2o0EvEHhtyZvYBQdSqxrgAIEj3MXjsrbg6+ij6GtIdBBIuBAgHpZVrEZa57y6DJn9FLLtPJJuL6RFZ5X80zEQbDoIhRIoFWjDhjXhgg9TA4I567pnpY8PbEEElv6j2mfoqpY9zs2JpewnkeDe/4WEx+LoQJ32jiPZJZnmLnU9JIInr6rc9x7pXHB1FrH0nuaKjZIGwMwR9lEGnq+qLaW0plHd6hvok/MD6qedUfRpVKZEONUfPS235z8wksgyl76jYsJl3TSOo79FZs9ykk+aDI1M9PLQBB9wiMWlyYp5orIokGyj5RNN4c150vvfVvx3afspHxTjm120AxoboaRPJJ7bpPHvdi8Tqc4a4DWyIEgWkjYAAmf3K5xGGcyu0PeyrraTqaQR0OwsYUt9ovjUpRk+0rE8JQptaDpHmAekl1iRMEsIuZtv8kuypRfg3t0n+o1yDyRz7ndT+Z4SnUpUaFNg1wC5+2mBJJVGxVPRUInUGu3B3A79UP0dE4pLP3ad3/PphjaBY4C4swjsS0G3zKWFTzHu1NJqDVLeSW7yN+NlKYjAipQ/qKrtLiYZSaLxAAJJNrc/ZRFTOa9oqOht46RsCTcj3ScrodT3ql2hTOMAaDmw8ueQC8tkBpP4QeY57ps8VAG1HEzqgTvfe/SF1VxZabAta6HNa6TAN/pvHZJ5iXPaHSTp7ANvO0FOurEt8Wd1cvaGzqEkhrR7n9k/w+Ty4Edbfoo3KMrdVMyRBgHmf2haT4U8OmrUcx06WAS/8TjAnsN4VsOTHnzrFHliPhfJdVVpEEMAa2NtXqn7n/wDMrW8KQGho/CAL72CjMqymlR0hrSHDY36RuLRCmArkqPLanN5srPUIQpMoIQhAAhCEAC8XqEAI1KQP7hQWc5GHkFp9R4MEO95FvcKxEJJ7ENWW48jg7TM/xmVV6Y8ywIsYggxYWP5KuY3CvqOBqNBg3JYLCe46LWcVh2lrg4ekgz+qp2YeEX//ABPjVsHEy0XkA95H0VUoUdnS61X6uGVx5a1jgGw8knWDEzt2IUJXw1eoYc+G7Wt05Ct7vDtXDsALTUbM+kTp6xcEJhiKb27U45Bgx9/yKWjp4tRFN7aZTswwRYA1v15P+EyNEtIH4rfmVcDlZEvfabk8+w5JTTDZO+q+zTc2/nEKNpt/9cdvJBYbDamlrhcTHzvZSGU+GxBdWkA7b/mrvlvhVtMAuEu+306qVbgEyicnUeI3agQGDyprBDRH6+6UxuWl7CBvuFYG4JdjBp9vBzfPd2ZxhKGmo2o6SGyCPTYkmdgBtHCjvEOIaMSHUmQxoFgLbSVdfEnh3SH1mkgAS4Dn7qr1csY6kCX/ANw+pzAD6R1k77/kqpL2O5pdRGTU2/oa/wC9xTNnXgSBwDcT/NlFY3MwQQwRO5Vtx+OacM2jTa2AImPUT3KrQyazibQCR3/ZI4v2Zuwzxv1NVyeU81mk3U6IkbHm97QU0x2PY6GsEiQTNp7WT1tU1cLSogCGue7oSS47n2XDspZSY5zrwCO0mQAFNSrgXdFS/Y/xWB8+p5z4uBAiGgNgADsAmua0w5oZTEsaZc8CWzcAAje6MB4ddVa34iIFtgZV1wHggljWGGMkF0bmNgB+6spswZc0MXbGvgvIG1A7S6D10mBttMSf3WiZblhoACnDgY1aviPWDP2jlI5LkraIIbMGIHAjp77lTtGkrYrg89qM7nJ/ArS2ulVy0LpSYmCEIQQCEIQAIQhAAhCEAC8IXqEAJOppF2HvO36p1C80qRlIZuppJ+HncKQ0Lzy1AynRDuy8EQ4B0bSBbp/7Q3AgbNA9gpjykeSEE+ayHOFXowil/JCPKCA3kUMKj+nUr5S8NFSRvIivgw5rmkSCCI91nucZRWw2qGyCAA9rZOkQdLj0kLVjQXJwySUUzTg1LxMxlmHbqGohgiZIIHsRuDKis1ql8sp3HLvtA7futlzjwjSxA9Q0uGzm7/5UNh/9MqbTJqOImYgCf8JHA62PxLGvU+/gzHKMqxJbppC4BtDSO0khSuD8M4iq4ea3YQdUNA9gLb8gLWcH4fZTEMaB+vzTpuWhSoUUZfFHJvaimZV4WbTIMkkfC4Gw+XX9uFYsJgXTcm3tB+0qXZggEq2iAnSRy8meU3bEqOHhOA1eoUlDdghCEEAhCEACEIQ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4" name="AutoShape 10" descr="data:image/jpeg;base64,/9j/4AAQSkZJRgABAQAAAQABAAD/2wCEAAkGBhQSERUUExQWFRUWGBYaGBgYGRgaGhcdGBwZFxkcGBgXHCgeHRkjGhwcHy8gIycpLCwsFyAxNTAqNSYrLCkBCQoKDgwOGg8PGiwkHyQsLCwvKS8sKSwsLCosKSwsKSosKSwsLCwwLCwsLCwsLCksKSwsLCwsLCwsKSwsLCkpLP/AABEIANAA8gMBIgACEQEDEQH/xAAcAAABBQEBAQAAAAAAAAAAAAAAAwQFBgcCAQj/xAA6EAABAwIFAgQEBQMEAgMBAAABAAIRAyEEBRIxQVFhBhMicTKBkaFCscHR8BQj4QcVUmJy8UOCohb/xAAaAQACAwEBAAAAAAAAAAAAAAAAAgEDBAUG/8QAKxEAAgIBBAAGAgEFAQAAAAAAAAECEQMEEiExBRMiQVFhcYHwFTJCUqEU/9oADAMBAAIRAxEAPwDcUIQgAQhCABCEIA5e6AUnhsSHtDmpUrP6ueOweKfTn0a9uzll1GoWCnLp8EN0aAvUlh64e0OBkFKrSnfJIIQhSAIQhAAhCEACEIQAIXkr1AAhCEACEIQAIQhAAhCEACEIQAIQhAAhCEACEIQAIQhAAsq/1JpFuKD9MAjfh3v3WqFZh/qHmLKlQBsiowkEH4XBYNek8VMSfRHZT4wq06Zp6tjY9OR8lofh7xOyvTBJh0An+e6xSuYEtGkg3HT/AAprwxjdTS2Y+IfqFycOqyYWvddUIpUbcCoTE+IwysafAhQmXeNG0cP/AHZLhYfkFU6udOfVql3xMdrb/wCJ3H0XWnrI7FKPuTKfHBr1DEB4kGUqqPlWdeWQd2uj7q6UawcARytePIprgaE9wovHOjdM8xzRlFsuN+ByVVs3zt9ZobdjZuBcnp7BO3RqxYZZH9Fjq+IKTTBcT3AkLx/iOiNnF3/iCVmmc0qlNoe1xJn0ixv0nhdYLJa8TrDSbgCXEe8xftxKr3u6OmvD8e3c5GpYTMqdWdDgY3GxHuCnQKx7GYurRMkajGkmCCZ21DpPRSeD8S1gSKdQ6mD1N3aI4g79LQp380VT8Nklug7Rp6FCeFPEzMbR1tgOBh7R+E/O8HupqVYcycHCTjLtHqF4vUCghCEACEIQAIQhAAhCEACEIQAIQhAAhCEAeLJv9TclNKsK9/LfvH4StaKzXx63E0y4O/uYd1+7Vi1iTx8oWXRQSC4QSDPwu6/9T3Svh1xZWc08EJGnRaJ0mWGJ6sPBRhXlmJMmNQH5rgTXpdFKLK9upjwe/wBlE4atNWn/AN2FpPWFL0Xy491WsLULXUp3bUePujTy9NBJFnyrGCKQPGr7K0ZD4lLKZc64c46R/OFQqILnuAtpkTw3UT944U6afoYxvT+SurpHK/ot02GU5p+w6zjFOqVC9zpBPf6BeVaUklziJ/COOkn9EzOJNMkOgxEfwrrG4l4ZqDQOe5nnrC6DZ6bHBpJIhMyxL6Doc52km03A2IMp6M8fRYx5adLtndY33SNAiu0efcXgdeu3CkWZfhnsDD8IHpEkwe15SJO7OhklBJKcfzRG47NH4sAUmOLhMx0jYnYdVziKr6IbPpcABO8x16lOKbRh3FtMEtu4fabey9xubtrUy1zRPcWMJ18huSajGPp/6RGF8UPoYhlSk5zXPhtVo2eDy0de/wDlaj4W8VOqVPJrOaXEEtcOY3BjmLrKA1rKlIgahUuJ/CZIgmdhZSmFwj6GJpvFSYeD9/yTRZTrdPiyrjh12bgvUjhMSKjA4bFLK08k1QIQhAAhCEACEIQAIQhAAheFy9lAAhC8QAIUPnWeeQ4CLESTeB7wuKXiZu7hYxBHdV+bFPa3yI5pOmTiifEuVmvQLWmHC4+Sf4fGsf8ACQSNxyEsmaUlQ3ZhuY5Y9r9TGtc4S2owekkf+P7KLxWHirTcJg2g7iOCtO8fZM2W1Q25tLTBni/KzzMQ4BrnAhwMGRv0PzXnNTjeKbRS1TJPDO9QnZQ2Iqh7iWi4rWA3vb81K5eZNymWS0hrquaLNqSCeN5+cW+az6SDfA0Y7pJEvhMGGgnib93Hcn26J6cS1jQ5vNvlN0lYsZYwSbc7pni8UKbQCN3EgD3sF6GCSSSO/hxUkhbWKz9LmwG+ox0HH5Jarj4A9Ngompj3+Y+oWRqEaRsF7iM3a6lAF426K1M3+U+F7HvntqVmtENDifkTx/Oqb5s40qxaPw2smmBAcXb6oGk9CNx8xz27ps8uc46pLgSDMzbqlTN0YJPvpErWzMhrXctke4NvpdRnmBxiYBv0j2SuKy8lrXawWg+qJkLvG5Ww0S4E6gQOYMgkRN+OUwKWOPAzxeKgU3sbqDNQuJEuj5bCfmnWDzc1XN1CA0SY2I3/AESWFz+KflBg0xuBv3Pf9kn/AEr3PfTZZugOc7/jqi09z+aOiGk+JKvsu/hrx55dYsnVRMEc6ZMGD23+S1NrpEr54y3DNYHtaS57hvwGgjUT06LbMpzDVhWljg51NoDhzLRsfknizz/iWCONqUSdQkMHihUY145CXTp3yckEIQpAEIQgAQhCAG+NwgqMLSSJ2I3B4IWeYzxNicHiCx5LgNtUw8cEFaWqV/qPldJ1IVCWtqDYu1eodLFYNZibj5kXTQsiLr/6muLg5rYbHqab+/zHTlTGH8bOdpdpaW2Do4nYjsVllSmHCPTPGl0n6OunXh/Hupv8t9gRaeh3H6/Jcd6rPH1KRVuZavFmcvrVmuZNMsB8s8P/AOTXe8KPwuaeiW/C6SG/8Htu5vseEtiKOumWT6oJYZi+7VBUqzgSHAtFQGR/xqt3+u/zSrO8vrfYklZbMszZ2t7myJLACOCW3U/hvF2ku8ydIAjqSs1y/HuDWjkkn7DpcqTo4w1Hah6iLidmC1z36Ba8OplFUhLcejT8ywLcXhy021CR2PCybNsC5gfTc4uDDadxHTqFqXhvNmVaQAmWQDPXsVRc4aXYqq0TDitGuismNSXZfJ2kyv4WppYXHmw9yl8Dh2sokA3c8yenIHylMcxh1SnTbMNcdXuBdP6jS30iIJ1fI8/RZdFja7N2ixb538DxtEsFSHFzgAPrfb2t9UwqPeKoDjILdUdOiMZm5p1Hh0Bj5vFweJPTsq6MW8P13i/XZdZfR6PDhb5ZZsZTAZJd91BB7dQkw3n68KNfm7jySFzg2OeexB09ymZrhi8tcsn8yfS1TTHpG38CMgxTNbtd5a4X6nYqvtruHp36Ryl6TS1mo2l1vlufaVIOCUab7JZtfQ90RpMyO3KXfVGiIhuok/QAD+dVB6nEi83+X1KlG4bVSqai0lgBAB9ViAZ4gyhsqlFJ8si8vyuqTqaLTa8T7neEji8XVp1HC417gEwbRab2Tn+tId6CQIEBOMyYNNFzyBDnEnsB05MxZH2XOb3epdjjAV30abP7etz9eo2kB0XJO023VuyTGGm0aZh1IhxkGNNgDFpvCqFOrTrhs2J2GqT0BIFtXYdUthM3ZTcWXD9RAaORsSff9FTkumYNVi83HJJcmteC8w10izkEn5FT9au1glxAHdVTwPTDGVHnYDftuorPvEJrPIBhgs3rtJ/ZUrU+TgTl2eUvauS24nxNTbt6rT2Huu8N4ipPbM6Z2nf39lnr8TaJ5v37L0Ygm+zdh/Oiw/1Sd9ITezR/98o/8wnNHFsf8LgfYqh5JlX9Q6NVhuRB+RV2wWU06XwNAPXn6rp6bNlyrdJJIeLbHcoQhbRz1R2e5TTxFIsq2bvIMFscypFeEKJJSVMDBs2y1tKqWUq9OqwbEtH0mLn2SFXDFzQ5oMtu2DrHsDuPYrX898H06wmm1jHzJOhpB95G/dUjMvDDsO/UaYBPIe6HezWtAmOq4Oo008fNcFDi0R2VY7WxpO4sfkkM9LvMM/DVaC3az6f8+69rYd1N2qCGv3BEQfku8fT81lO8OBJE7cAg+4P2XMxRayV8glu6IPA1TpLtiBAuL8nf+WUphXEQAfSYPp/U9SlaGQ3Eh0AekAtE/W5O/ROmYcF0k6RaG7QO53mL9V1cWlk3b4Ohg8Onk5lwiRy3OhTlrC1ocAIMx9TzK5o4nS6q91nEHTPJPRdOotDZa4EWkb7npyuG4Wm8j1fDLRc9TwD/AAALesPXPRu/puPb7kTlWCIFZz2y+CWXF9Rg787JfHPDazJERTlv/kG2+hn6KTxVE0h6fWIILd5HITSnQ1agWuAsWEjaRcQb/qFMMax8I06fSxxLgouY5gdLmG5dECJ36dF7mGNEAN+FzQJjYR/LqXzTwu/zW1WGIc2R7G8O4t1VfzAOYYI9QL6e3DDb7EXVi7o60drqhlVe0O9N+/X5J9Szd2kAgQ3YxtKjPLF5N+B1SmFq6XETLS1wM+x/VOWSaaokMJXD6hdOkgF0i/qAkmO8bJTMsy85/pB6AAfeBydykcNWY0S2NjuJNxCb1KrnO0NhgcRZtgZ78hR7lSpyuiR/3ECkWQJmZ5XeTYu7m2hzYPsDKh8PhH1H6GAuPPb3KtWW+EDp1ONuRtPtym7CexLkgcDVYapl0AEwSCR8yNk8x+INZr2lml1LnoBe0dfurPTyKiW6GtLHcgj4vbgqrY/D1mHydMFwDdf4SBYQeZaAldorWVTl9o58OvFI+c6wbMdzwApfAYVlZ7XCC90kkcHf/Cq78EdDoJJZ8QIiPZWbwfR0MdUOwv8AsPmlXPY2elFzT5NBx+a+Tg2UmH1PMu6xx9YVZNWNt9h7m5PsF5VqF9Q7zx2Bv9lK5XkL3us0k7AdB+S89mlLPkpLrg8PPljLDYUk9eg/U9yrVknhIvE1ZaOOp+uylcm8KNZDqt3DYcD36qxALpaTw/b6svfwEYfIhgsE2k0NbsOtz8ynCELsJJcItBCEKQBCEIAFV/FXiCiz+w5vmF244b3neewVme6ASs8r16TqjyQJM+siXE9p2H0ST6o2aTBHLJ7lwiGq4FumGtadYkRq2HJkr1zAxoaSDzIBkTtFz9U6imXFxMim22n0kHj25XNNoeWkBpIJuL23uDY/ZZY4IRe5I68NLig72iNLHsbYyRJJBa6e8ECx+y5PlhxeYcKlwHg+mDuRPvZKYvPQDJB09hAHvCbYjGMfUY8eptgQTt2/zwrjbjxt+xI4etSI0iACLuEfQAff5qJxuWPe8hrhHU2InuL+3cHqmviHDta9vk62ybt2Mn+fRK4XA1msLny9sNkA3gGTcWlI6ZfDHsW9S79mS+ByWsxocKpcRwQP3TGn4p0OLKzG9CY2Pf36qPqZwWOmk5xZ/wAXG7exnZRniDGCqNY3i/5fPg/VS3XRMNM5usnKf6osmIzMU3TZ1N+kHkQ632P5qu+J8M9zAKTZLHm7fiIcBE9YhRbMUfKcCbQI+ZEfkVYcjxQiap4ne5J2+Y/VClY+TTeWrM/e2JB36dF4acNDjzsOo6+384Vy8VYWm+mazGN1tMOPWOSBYmL/AFVIfVJMnlS3yVbjsVE7y2i6o4BrS4tIMDpMn+d01oth3w67C1+bDbvZX7JMKKHxMayGy4gXJOwubAd0t2LKT9jrA5GWC/oLi52oXmZ0yD0t9SpDLcU5oc10mACSd3E8AdB+nddHP3l2mmwOfy42+ZOyMxwtZodWL2gejU0ADmPdMrKlFy4n79Eh/uzJ06XFwtDRt7lMc0wtPEN8p7WtLgdEcHjjqlcPm7abfhsQYnmN77pLMs3oHS5gBd23ngjuOyZvgWOF7qSf5KrmODqYegW1GGT6dUH7mNununOWYWrVbSYIFOZOm8kXuenZWF2fse3ywJePSQfxHkGd5TulgDRphtJmllyd4E8A9Aq5L/Ur1Dywx7a5ZM5FltBoL6zgL/CJk+5H6KxU/E2GpthswOA0qh06jDOt5aRxBM9/ZSWFyik9ur+qazqHAtN/c7KvHBw4ikeXlgzQ7iWen45w5Mese7VNYXH06nwPDvYqnjwJrALazCOumZ+co/8A5TEUnaqel0f8TBPuCnUsyfqVoruS7ReEKFwGemQyu00399j81MgrUnYydnqEIUkgmWYZtToiXniYG5TmvVDWlx2AlZrnWJNdxO5PUWHQeq0/IrPny+XHjsrnPaOx4oqYquWh3l0m7gEXJkNBjqe/Cb4fDtZqLybTH17/AJKLwNQU6FRwOpzXiLACQ20RYxJ+a6wuNdUZUDyRZrpd0M3HXoq8Tbhcn2d/w7G/I332Ojh2FhDHbvl177Rccf5TelhW0cQHsJdTDSKhGwNtup3TPM7FpoHSWi5O9TqNPSf8J5hMOajaQHoboEuvAm5v7n7K06lOMdzfDHjX0adJ5eA6Z0lsH2nofdU2nkzqjyQQxpNu4+u3C7xlBzMUG6wQSIcw2I6EdePmrDhMjdWpl5gz04jYCEv9xpi1po7k/wC4Yw6kxlJ8OJfpYTuGuHB7Gya4jMatGppJIjcT36pnj9THFj76Tvy03v7JLNMY7EN1G72j1GdwIg90vRphiunKmn/EeZri6VQgtJD7TaAfe+3dQ+uHnVYcj+d02qNI3SL8QTzsqpZKN8YqCqySHqMDk7b/AGHb80tmNQ0S1otYE+//AKUfgc0dTdLYnvddYzFeYdR35PsnU01wVyty+iQGMHlxMyCfttHufuqgXKbu/wBLOB+Vyo1uHl+kmJO/52/RD5OfnXPBa/BmGbDar9IcNTWSQNj8QB3fLi0ex6KXzbMg4hrQQRqBa0TNwQXEWtH3Ki8MBh20i2C6l6yCZAuTpP8A26/RSzHaafmgF5dBdYWc/a5mZ224Up0jNGCi1Ji9Co+vUAaA11UuJvYaOOkWJv1TSiMTXL6YP9u4LuN92nm+y5rYd7GB2kNY5wLi3cSIAngHYwLp7X85tJrmAaCJgdxITrktdR5jX19DPNXYihSFCoGmm4AMfA9MGTdvPZM8Fl9EfFX0vFxbY9/8LitndSow0iHP1fD1BEH7JnisNVa4GoCC6G6/w8CNWyrbV/JsxqSjTaT+vclsAw03GqfU9znRNgQ0Al3eSfsVM4bxi2SHSPfklVXF5iGAMaHMfTJAgyCeZ4v2SdV7qoaQLidThveIkdO/dTGW3gqngjm5yFpq5wzUPhIJIuYO02JsbzY9fZdPzfVOgODmzYiDa9weLfdQmFo0HUi2o7+5PpbO0de5+ySpirSM6XPpAiCbkB0SAfa0bJpSkinysb490X3wv4tDagIPocfU0cHqO/5rRcFjWVW6mGQft2I4K+daj34ep/14cPxNOxnqtO/0/wA91vifS8D6x+atxz3I4/iWgUY+bA0CpRa74gD7hFGiGiBt+S7XqtPPAhCEAMs1y81qejUWAkSRvCjqPg2gPiDn2j1E/YBTyEjhFu2iKRQvFOW0aQFKk0MsDA2MT94M/NVvGhzmXcAGMECOCRYx+at/jCkBUBcJae0npbuq+aTnaXtDdIGkh+3sY/RI17HpNHUcUaGvl0bmo7SwixF+LJlhWw1rCA4kAtNxb8F+LJ/SwTmU2tH/AGJG+5NpN4HCWwWKY57S46Sw6Xi0tIt9OQikbHJxTrkquf0wXGzmVWXJJ46z7p1h8RiqTBWpzpI9XQnk2t9kt4hqDE4ljG2YZLupDTpFxxz/APZOv6Njqdi/SLQHO2FrCQEiXJs3ry4qS/K7K1j81Fd2p50uPSB90yr4ltIhzTtP+AnOZZVTY4tBLTwd2n36Kt44EGCq5txN6cVC49fB1jMfriGtb10zf6lNWvXBK5BWd89md5GL6l3Ta5xgAk9rpEFOMPiC34Zv0/wpiuaHux7leZmhrhoLnCJPCbUWuPqg7yDHK6rsGmdYnpH6pxhKg8tz4c53optbwDvaO4lXt1SKJNdonhmFMVnam/2riCJ6XMckzdJnMdWttInSSxrBHQRfvx8ykG4htNlZjmS+qG+W4z6ZMm3B4ukqbBSBBJlpbPUHcxxI2TfARgiX8Q1K+H/svM6mgwQPfjmRKTw2Z124cNOosG1jEX3PAHZeVMzNfEedWAqaWNtNtw0ao2iZhd+KsOaDmOp19eofg+EdGwLRHChu7fsEaW3HJK3z+xvhKBDKj6QDmsgucRvq2EcDmD0vwEk/xU97Syq0OYREXt3Eppgc4dTbUpz6agAcNtjIj6pB2FJAeGktBAc4SQJ4n+bqE+OC94vU3P8ATHGWUC0OradYYRzYTYSnlXPfMBDgGu0wLWHbtP6pmzNRTFVlOfLrNhzTuOfnB2TAUxAcDMzZSpUqFcN0t0l+Bc1g5xdOnqB7ifqpTLM+AaWVGuPqMRF52DpuL8jrtZR1KnhzTLXFzalofuO4I/W6dMy0FsU3yQXEucItsAOtw4zZCbuirK4S4Y7y+s2u0sdG7gI3ElP/AArmwpMa0G5kDrqJ+1goHJmvp1dOm9zqO0HY/ThTOR5Cf6iiWSWuLo7kXiO4v9Var4MeaUdsk3x2bzhn6mNJ5ASqSwzIY0dAEqrzxz7BCEIIBCF4UAQ3iINhoMSTA7WJsqmaOmm3T/ydPuTeVbfEmBLqWps6mXH6qt4WqxzXXsSDtdpNj8rcJGvk62klUOBBzA0ieLgnpyPf800xNMOqEkNBfudIMxsnGOwxA1G5JhvMCxPz/ZK4iiQQYSUdGMkiEfgBSqB34XSDFgJ6j+cJvnFcMZ6TvMwVK545poOmBIP8+qp+V4CpUdpqPOm/0Hc3v+ijo34FvXmTfRFl7nOgNntEH68dE2zXIqgbrLY7WP6qwZxhwxo0bzEqDFV7rCY5SSV8M6Sl5kbXRW3BeAKRznBGnUM83/f7pgGLK1ToyuLsApHASbNH5JmygTsCnTsvqCmKmk6QYnoe6bG6ZY1SEsVRIdBBFwDKkMBXfTL3NlhYYj3kD5gT81DVXHlT7S4t1fEC1hMyRraNJHYnf5qzuRS++To4Qtp+ZWY4ipIY+TYj8xspDBY+m7DPbVa31VGkusXE/iDW8zHsJulc2zgYilSZHooiXDq42A9v2Kjq2gUg2owtqGXMdx2HYW2TtfA0bmvV8juvXY3WaLXUwXQ5zmtfFhbtfn9k0bXqVnspOeHSWhpkaRJiYAEQnmCz9owdSkW+tzt+L+yjsBlZc6CWtI31WjtG8qvauNpbBVu3cV0+/wBj3OsN/S1TTY9tRrdzAhx2PCaUs3dTp+W2Q18lzfwkiQ1wP2I/6p3/AE7A9lNzC41CBq820kgWgQB73SmMxr8JVfQ0sfTaSNJvzw6Jn7Hopd3fRF8KLVvv8kdg6WkOrPZ5lGdBvBkkH0nqIn2XNTEtp1G1aIEeqARIMgg6gTYgHb2iV3jMQ3SxtJp0HWSwmSCYv6R0gC3BTajgX1AW027RqmBpFzJJi1ilXyQ3/kwpUdDTUsTJjkC0jtN/suald5cCfxBsgWAGwFu35risWNaWteXWHHpJ7TBt15ulMDVu0ucBG1pP02VkFyLw1Y/xTnamNB9RDD3HxT8rhab4Oy+alGNm6n/KNIv9fos/wuWaq1J0k+duLTY7Tx0W1eFsm8mnqcBrcBYbNaNmj91oijg+IZVGNImaTSIFoH17JVeL1WHngQhCABCEIA5IVczrKqdNrntbExqjYA8x7qypDEYYOF9oIPcHcH+cKGi3FkcJWUIOc4aIlhEtcDaegPdR+MzesxwaWaoteQTxY9bqcd4aex/9pzSz1Nc0/EOu1u/0ULi6jqLTTOgxsXF0jpA59lW2d7DOE3xTEajHVtWlkBhOouNulgIJvtsq3/u/k1XU6gG93bxG21o34U455fT9MhxLC4bGLmY72McKBx2VsbL6lgN5mT0A6lVvk6unatxl18D3Mg2o0EvEHhtyZvYBQdSqxrgAIEj3MXjsrbg6+ij6GtIdBBIuBAgHpZVrEZa57y6DJn9FLLtPJJuL6RFZ5X80zEQbDoIhRIoFWjDhjXhgg9TA4I567pnpY8PbEEElv6j2mfoqpY9zs2JpewnkeDe/4WEx+LoQJ32jiPZJZnmLnU9JIInr6rc9x7pXHB1FrH0nuaKjZIGwMwR9lEGnq+qLaW0plHd6hvok/MD6qedUfRpVKZEONUfPS235z8wksgyl76jYsJl3TSOo79FZs9ykk+aDI1M9PLQBB9wiMWlyYp5orIokGyj5RNN4c150vvfVvx3afspHxTjm120AxoboaRPJJ7bpPHvdi8Tqc4a4DWyIEgWkjYAAmf3K5xGGcyu0PeyrraTqaQR0OwsYUt9ovjUpRk+0rE8JQptaDpHmAekl1iRMEsIuZtv8kuypRfg3t0n+o1yDyRz7ndT+Z4SnUpUaFNg1wC5+2mBJJVGxVPRUInUGu3B3A79UP0dE4pLP3ad3/PphjaBY4C4swjsS0G3zKWFTzHu1NJqDVLeSW7yN+NlKYjAipQ/qKrtLiYZSaLxAAJJNrc/ZRFTOa9oqOht46RsCTcj3ScrodT3ql2hTOMAaDmw8ueQC8tkBpP4QeY57ps8VAG1HEzqgTvfe/SF1VxZabAta6HNa6TAN/pvHZJ5iXPaHSTp7ANvO0FOurEt8Wd1cvaGzqEkhrR7n9k/w+Ty4Edbfoo3KMrdVMyRBgHmf2haT4U8OmrUcx06WAS/8TjAnsN4VsOTHnzrFHliPhfJdVVpEEMAa2NtXqn7n/wDMrW8KQGho/CAL72CjMqymlR0hrSHDY36RuLRCmArkqPLanN5srPUIQpMoIQhAAhCEAC8XqEAI1KQP7hQWc5GHkFp9R4MEO95FvcKxEJJ7ENWW48jg7TM/xmVV6Y8ywIsYggxYWP5KuY3CvqOBqNBg3JYLCe46LWcVh2lrg4ekgz+qp2YeEX//ABPjVsHEy0XkA95H0VUoUdnS61X6uGVx5a1jgGw8knWDEzt2IUJXw1eoYc+G7Wt05Ct7vDtXDsALTUbM+kTp6xcEJhiKb27U45Bgx9/yKWjp4tRFN7aZTswwRYA1v15P+EyNEtIH4rfmVcDlZEvfabk8+w5JTTDZO+q+zTc2/nEKNpt/9cdvJBYbDamlrhcTHzvZSGU+GxBdWkA7b/mrvlvhVtMAuEu+306qVbgEyicnUeI3agQGDyprBDRH6+6UxuWl7CBvuFYG4JdjBp9vBzfPd2ZxhKGmo2o6SGyCPTYkmdgBtHCjvEOIaMSHUmQxoFgLbSVdfEnh3SH1mkgAS4Dn7qr1csY6kCX/ANw+pzAD6R1k77/kqpL2O5pdRGTU2/oa/wC9xTNnXgSBwDcT/NlFY3MwQQwRO5Vtx+OacM2jTa2AImPUT3KrQyazibQCR3/ZI4v2Zuwzxv1NVyeU81mk3U6IkbHm97QU0x2PY6GsEiQTNp7WT1tU1cLSogCGue7oSS47n2XDspZSY5zrwCO0mQAFNSrgXdFS/Y/xWB8+p5z4uBAiGgNgADsAmua0w5oZTEsaZc8CWzcAAje6MB4ddVa34iIFtgZV1wHggljWGGMkF0bmNgB+6spswZc0MXbGvgvIG1A7S6D10mBttMSf3WiZblhoACnDgY1aviPWDP2jlI5LkraIIbMGIHAjp77lTtGkrYrg89qM7nJ/ArS2ulVy0LpSYmCEIQQCEIQAIQhAAhCEAC8IXqEAJOppF2HvO36p1C80qRlIZuppJ+HncKQ0Lzy1AynRDuy8EQ4B0bSBbp/7Q3AgbNA9gpjykeSEE+ayHOFXowil/JCPKCA3kUMKj+nUr5S8NFSRvIivgw5rmkSCCI91nucZRWw2qGyCAA9rZOkQdLj0kLVjQXJwySUUzTg1LxMxlmHbqGohgiZIIHsRuDKis1ql8sp3HLvtA7futlzjwjSxA9Q0uGzm7/5UNh/9MqbTJqOImYgCf8JHA62PxLGvU+/gzHKMqxJbppC4BtDSO0khSuD8M4iq4ea3YQdUNA9gLb8gLWcH4fZTEMaB+vzTpuWhSoUUZfFHJvaimZV4WbTIMkkfC4Gw+XX9uFYsJgXTcm3tB+0qXZggEq2iAnSRy8meU3bEqOHhOA1eoUlDdghCEEAhCEACEIQ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5" name="Picture 11" descr="D:\posdru 137898 mirela\material de lucru\zmeu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1600200"/>
            <a:ext cx="2209800" cy="1676400"/>
          </a:xfrm>
          <a:prstGeom prst="rect">
            <a:avLst/>
          </a:prstGeom>
          <a:noFill/>
        </p:spPr>
      </p:pic>
      <p:sp>
        <p:nvSpPr>
          <p:cNvPr id="10" name="Dreptunghi 9"/>
          <p:cNvSpPr/>
          <p:nvPr/>
        </p:nvSpPr>
        <p:spPr>
          <a:xfrm>
            <a:off x="3124200" y="3352800"/>
            <a:ext cx="2743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http://rubenbudau.wordpress.com</a:t>
            </a:r>
          </a:p>
        </p:txBody>
      </p:sp>
      <p:pic>
        <p:nvPicPr>
          <p:cNvPr id="1037" name="Picture 13" descr="http://azu1.facilisimo.com/ima/i/4/9/c9/am_600168_5534932_5219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1600200"/>
            <a:ext cx="2438400" cy="1676400"/>
          </a:xfrm>
          <a:prstGeom prst="rect">
            <a:avLst/>
          </a:prstGeom>
          <a:noFill/>
        </p:spPr>
      </p:pic>
      <p:sp>
        <p:nvSpPr>
          <p:cNvPr id="12" name="Dreptunghi 11"/>
          <p:cNvSpPr/>
          <p:nvPr/>
        </p:nvSpPr>
        <p:spPr>
          <a:xfrm>
            <a:off x="6172200" y="3352800"/>
            <a:ext cx="21996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http://cocina.facilisimo.com</a:t>
            </a:r>
          </a:p>
        </p:txBody>
      </p:sp>
      <p:pic>
        <p:nvPicPr>
          <p:cNvPr id="1039" name="Picture 15" descr="http://jurnalul.ro/thumbs/big/2010/07/13/mancati-cirese-si-visine-romanesti-1840109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1600200"/>
            <a:ext cx="2465803" cy="1752600"/>
          </a:xfrm>
          <a:prstGeom prst="rect">
            <a:avLst/>
          </a:prstGeom>
          <a:noFill/>
        </p:spPr>
      </p:pic>
      <p:sp>
        <p:nvSpPr>
          <p:cNvPr id="14" name="Dreptunghi 13"/>
          <p:cNvSpPr/>
          <p:nvPr/>
        </p:nvSpPr>
        <p:spPr>
          <a:xfrm>
            <a:off x="838200" y="3352800"/>
            <a:ext cx="1828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http://jurnalul.ro</a:t>
            </a:r>
          </a:p>
        </p:txBody>
      </p:sp>
      <p:pic>
        <p:nvPicPr>
          <p:cNvPr id="1041" name="Picture 17" descr="https://encrypted-tbn2.gstatic.com/images?q=tbn:ANd9GcSFbmHI6U-GRb9jQGoc5Pne9ZLMmV19gvMcaMy68IC2rGEqD_V0j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4267200"/>
            <a:ext cx="2209800" cy="1981200"/>
          </a:xfrm>
          <a:prstGeom prst="rect">
            <a:avLst/>
          </a:prstGeom>
          <a:noFill/>
        </p:spPr>
      </p:pic>
      <p:sp>
        <p:nvSpPr>
          <p:cNvPr id="16" name="Dreptunghi 15"/>
          <p:cNvSpPr/>
          <p:nvPr/>
        </p:nvSpPr>
        <p:spPr>
          <a:xfrm>
            <a:off x="533400" y="6324600"/>
            <a:ext cx="2128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http://www.sweetgarden.ro</a:t>
            </a:r>
          </a:p>
        </p:txBody>
      </p:sp>
      <p:sp>
        <p:nvSpPr>
          <p:cNvPr id="17" name="CasetăText 16"/>
          <p:cNvSpPr txBox="1"/>
          <p:nvPr/>
        </p:nvSpPr>
        <p:spPr>
          <a:xfrm>
            <a:off x="381000" y="11430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rup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ă simplă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CasetăText 17"/>
          <p:cNvSpPr txBox="1"/>
          <p:nvPr/>
        </p:nvSpPr>
        <p:spPr>
          <a:xfrm>
            <a:off x="3200400" y="11430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rup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ă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comusă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CasetăText 18"/>
          <p:cNvSpPr txBox="1"/>
          <p:nvPr/>
        </p:nvSpPr>
        <p:spPr>
          <a:xfrm>
            <a:off x="6172200" y="11430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bacă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CasetăText 19"/>
          <p:cNvSpPr txBox="1"/>
          <p:nvPr/>
        </p:nvSpPr>
        <p:spPr>
          <a:xfrm>
            <a:off x="685800" y="38100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nucă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43" name="Picture 19" descr="http://eveste.ro/wp-content/uploads/2013/12/chime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4267200"/>
            <a:ext cx="2209800" cy="1905000"/>
          </a:xfrm>
          <a:prstGeom prst="rect">
            <a:avLst/>
          </a:prstGeom>
          <a:noFill/>
        </p:spPr>
      </p:pic>
      <p:sp>
        <p:nvSpPr>
          <p:cNvPr id="22" name="Dreptunghi 21"/>
          <p:cNvSpPr/>
          <p:nvPr/>
        </p:nvSpPr>
        <p:spPr>
          <a:xfrm>
            <a:off x="3505200" y="6324600"/>
            <a:ext cx="1752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http://eveste.ro</a:t>
            </a:r>
          </a:p>
        </p:txBody>
      </p:sp>
      <p:sp>
        <p:nvSpPr>
          <p:cNvPr id="23" name="CasetăText 22"/>
          <p:cNvSpPr txBox="1"/>
          <p:nvPr/>
        </p:nvSpPr>
        <p:spPr>
          <a:xfrm>
            <a:off x="3352800" y="37338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achenă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45" name="Picture 21" descr="http://www.yogaesoteric.net/uploads/images/sanatate/terapii/grau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96000" y="4343400"/>
            <a:ext cx="2209800" cy="1828800"/>
          </a:xfrm>
          <a:prstGeom prst="rect">
            <a:avLst/>
          </a:prstGeom>
          <a:noFill/>
        </p:spPr>
      </p:pic>
      <p:sp>
        <p:nvSpPr>
          <p:cNvPr id="25" name="CasetăText 24"/>
          <p:cNvSpPr txBox="1"/>
          <p:nvPr/>
        </p:nvSpPr>
        <p:spPr>
          <a:xfrm>
            <a:off x="6248400" y="38100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cariopsă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Dreptunghi 25"/>
          <p:cNvSpPr/>
          <p:nvPr/>
        </p:nvSpPr>
        <p:spPr>
          <a:xfrm>
            <a:off x="5943600" y="6324600"/>
            <a:ext cx="2514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http://www.yogaesoteric.net</a:t>
            </a:r>
          </a:p>
        </p:txBody>
      </p:sp>
      <p:sp>
        <p:nvSpPr>
          <p:cNvPr id="27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o-RO" dirty="0"/>
              <a:t>Tipuri de fructe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botanistii.ro/blog/wp-content/uploads/2014/03/paltin-de-camp-fruc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28800"/>
            <a:ext cx="2514600" cy="1828800"/>
          </a:xfrm>
          <a:prstGeom prst="rect">
            <a:avLst/>
          </a:prstGeom>
          <a:noFill/>
        </p:spPr>
      </p:pic>
      <p:sp>
        <p:nvSpPr>
          <p:cNvPr id="4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o-RO" dirty="0"/>
              <a:t>Tipuri de fructe</a:t>
            </a:r>
            <a:endParaRPr lang="en-US" dirty="0"/>
          </a:p>
        </p:txBody>
      </p:sp>
      <p:sp>
        <p:nvSpPr>
          <p:cNvPr id="5" name="CasetăText 4"/>
          <p:cNvSpPr txBox="1"/>
          <p:nvPr/>
        </p:nvSpPr>
        <p:spPr>
          <a:xfrm>
            <a:off x="838200" y="13716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samara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reptunghi 5"/>
          <p:cNvSpPr/>
          <p:nvPr/>
        </p:nvSpPr>
        <p:spPr>
          <a:xfrm>
            <a:off x="685800" y="3733800"/>
            <a:ext cx="2514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http://www.botanistii.ro</a:t>
            </a:r>
          </a:p>
        </p:txBody>
      </p:sp>
      <p:pic>
        <p:nvPicPr>
          <p:cNvPr id="31748" name="Picture 4" descr="http://www.agropataki.ro/produse/fitofarmacie/descrierea_culturilor/cultura_de_mazare/images/pastai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1905000"/>
            <a:ext cx="2590800" cy="1828800"/>
          </a:xfrm>
          <a:prstGeom prst="rect">
            <a:avLst/>
          </a:prstGeom>
          <a:noFill/>
        </p:spPr>
      </p:pic>
      <p:sp>
        <p:nvSpPr>
          <p:cNvPr id="8" name="Dreptunghi 7"/>
          <p:cNvSpPr/>
          <p:nvPr/>
        </p:nvSpPr>
        <p:spPr>
          <a:xfrm>
            <a:off x="3810000" y="3810000"/>
            <a:ext cx="2286000" cy="30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http://www.agropataki.ro</a:t>
            </a:r>
          </a:p>
        </p:txBody>
      </p:sp>
      <p:sp>
        <p:nvSpPr>
          <p:cNvPr id="9" name="CasetăText 8"/>
          <p:cNvSpPr txBox="1"/>
          <p:nvPr/>
        </p:nvSpPr>
        <p:spPr>
          <a:xfrm>
            <a:off x="6629400" y="14478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silicve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CasetăText 9"/>
          <p:cNvSpPr txBox="1"/>
          <p:nvPr/>
        </p:nvSpPr>
        <p:spPr>
          <a:xfrm>
            <a:off x="3733800" y="13716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pastăi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50" name="Picture 6" descr="http://www.bioterapi.ro/aprofundat/index_aprofundat_index_enciclopedic_botanicSilicula_si_silicva_MEDIA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9400" y="1905000"/>
            <a:ext cx="2209800" cy="1752599"/>
          </a:xfrm>
          <a:prstGeom prst="rect">
            <a:avLst/>
          </a:prstGeom>
          <a:noFill/>
        </p:spPr>
      </p:pic>
      <p:sp>
        <p:nvSpPr>
          <p:cNvPr id="12" name="Dreptunghi 11"/>
          <p:cNvSpPr/>
          <p:nvPr/>
        </p:nvSpPr>
        <p:spPr>
          <a:xfrm>
            <a:off x="6858000" y="3733800"/>
            <a:ext cx="1981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http://www.bioterapi.ro</a:t>
            </a:r>
          </a:p>
        </p:txBody>
      </p:sp>
      <p:sp>
        <p:nvSpPr>
          <p:cNvPr id="14" name="Dreptunghi 13"/>
          <p:cNvSpPr/>
          <p:nvPr/>
        </p:nvSpPr>
        <p:spPr>
          <a:xfrm>
            <a:off x="3581400" y="6400800"/>
            <a:ext cx="1981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http://www.bioterapi.ro</a:t>
            </a:r>
          </a:p>
        </p:txBody>
      </p:sp>
      <p:sp>
        <p:nvSpPr>
          <p:cNvPr id="16" name="CasetăText 15"/>
          <p:cNvSpPr txBox="1"/>
          <p:nvPr/>
        </p:nvSpPr>
        <p:spPr>
          <a:xfrm>
            <a:off x="3581400" y="41148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capsulă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54" name="Picture 10" descr="Capsulă septicidă la brânduşa de toamnă (Cholchicum autumnale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2800" y="4495800"/>
            <a:ext cx="2667000" cy="17765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304800" y="533400"/>
            <a:ext cx="8001000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o-RO" sz="2400" dirty="0">
                <a:latin typeface="Times New Roman" pitchFamily="18" charset="0"/>
                <a:cs typeface="Times New Roman" pitchFamily="18" charset="0"/>
              </a:rPr>
              <a:t>Funcția de reproducere = perpetuarea speciei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Nomogramă 3"/>
          <p:cNvGraphicFramePr/>
          <p:nvPr/>
        </p:nvGraphicFramePr>
        <p:xfrm>
          <a:off x="228600" y="1371600"/>
          <a:ext cx="85344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3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ro-RO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Temă – fixați-vă cunoștințele cu privire la: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533400" y="2133600"/>
            <a:ext cx="77724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ro-RO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Reproducerea la plante :</a:t>
            </a:r>
          </a:p>
          <a:p>
            <a:pPr>
              <a:spcBef>
                <a:spcPts val="1200"/>
              </a:spcBef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- asexuată  -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specializată </a:t>
            </a:r>
          </a:p>
          <a:p>
            <a:pPr>
              <a:spcBef>
                <a:spcPts val="1200"/>
              </a:spcBef>
            </a:pP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                       - vegetativă</a:t>
            </a:r>
          </a:p>
          <a:p>
            <a:pPr>
              <a:spcBef>
                <a:spcPts val="1200"/>
              </a:spcBef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- sexuată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la Angiosperme 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- structura  florii</a:t>
            </a:r>
          </a:p>
          <a:p>
            <a:pPr>
              <a:spcBef>
                <a:spcPts val="1200"/>
              </a:spcBef>
            </a:pP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- fecundația</a:t>
            </a:r>
          </a:p>
          <a:p>
            <a:pPr>
              <a:spcBef>
                <a:spcPts val="1200"/>
              </a:spcBef>
            </a:pP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                                               - sămânța</a:t>
            </a:r>
          </a:p>
          <a:p>
            <a:pPr>
              <a:spcBef>
                <a:spcPts val="1200"/>
              </a:spcBef>
            </a:pP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                                               - fructul 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Florea completă la angiosperme (Angyospermae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2590800"/>
            <a:ext cx="3581400" cy="2590800"/>
          </a:xfrm>
          <a:prstGeom prst="rect">
            <a:avLst/>
          </a:prstGeom>
          <a:noFill/>
        </p:spPr>
      </p:pic>
      <p:sp>
        <p:nvSpPr>
          <p:cNvPr id="6" name="Dreptunghi 5"/>
          <p:cNvSpPr/>
          <p:nvPr/>
        </p:nvSpPr>
        <p:spPr>
          <a:xfrm>
            <a:off x="6096000" y="5334000"/>
            <a:ext cx="1981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http://www.bioterapi.ro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Reproducerea asexuată la plante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304800" y="1905000"/>
            <a:ext cx="8610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Reproducerea asexuată (fără fecundație) </a:t>
            </a:r>
          </a:p>
          <a:p>
            <a:pPr algn="just">
              <a:buFont typeface="Arial" pitchFamily="34" charset="0"/>
              <a:buChar char="•"/>
            </a:pPr>
            <a:r>
              <a:rPr lang="ro-RO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o-RO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specializată prin spori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-  mușchi, ferigi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o-RO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vegetativă – naturală 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-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prin organe specializate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- muguri </a:t>
            </a:r>
            <a:endParaRPr lang="ro-RO" sz="2000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         grâușorul ( </a:t>
            </a:r>
            <a:r>
              <a:rPr lang="ro-RO" sz="2000" i="1" dirty="0" err="1">
                <a:latin typeface="Times New Roman" pitchFamily="18" charset="0"/>
                <a:cs typeface="Times New Roman" pitchFamily="18" charset="0"/>
              </a:rPr>
              <a:t>Ficaria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i="1" dirty="0" err="1">
                <a:latin typeface="Times New Roman" pitchFamily="18" charset="0"/>
                <a:cs typeface="Times New Roman" pitchFamily="18" charset="0"/>
              </a:rPr>
              <a:t>verna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),                            </a:t>
            </a:r>
            <a:r>
              <a:rPr lang="ro-RO" sz="2000" i="1" dirty="0" err="1">
                <a:latin typeface="Times New Roman" pitchFamily="18" charset="0"/>
                <a:cs typeface="Times New Roman" pitchFamily="18" charset="0"/>
              </a:rPr>
              <a:t>Bryophyllum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Font typeface="Arial" pitchFamily="34" charset="0"/>
              <a:buChar char="•"/>
            </a:pPr>
            <a:endParaRPr lang="ro-RO" sz="2000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400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i67.servimg.com/u/f67/14/77/00/61/untitl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657600"/>
            <a:ext cx="3733800" cy="2800350"/>
          </a:xfrm>
          <a:prstGeom prst="rect">
            <a:avLst/>
          </a:prstGeom>
          <a:noFill/>
        </p:spPr>
      </p:pic>
      <p:sp>
        <p:nvSpPr>
          <p:cNvPr id="5" name="CasetăText 4"/>
          <p:cNvSpPr txBox="1"/>
          <p:nvPr/>
        </p:nvSpPr>
        <p:spPr>
          <a:xfrm>
            <a:off x="1600200" y="6519446"/>
            <a:ext cx="266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www.geografie.forumy.eu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://www.naturalsensia.com/uploads/ingredients/imgingrediente_1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657600"/>
            <a:ext cx="3883025" cy="2692388"/>
          </a:xfrm>
          <a:prstGeom prst="rect">
            <a:avLst/>
          </a:prstGeom>
          <a:noFill/>
        </p:spPr>
      </p:pic>
      <p:sp>
        <p:nvSpPr>
          <p:cNvPr id="8" name="CasetăText 7"/>
          <p:cNvSpPr txBox="1"/>
          <p:nvPr/>
        </p:nvSpPr>
        <p:spPr>
          <a:xfrm>
            <a:off x="5410200" y="6519446"/>
            <a:ext cx="266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www.naturalsensia.com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Reproducerea asexuată la plante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asetăText 4"/>
          <p:cNvSpPr txBox="1"/>
          <p:nvPr/>
        </p:nvSpPr>
        <p:spPr>
          <a:xfrm>
            <a:off x="304800" y="1828800"/>
            <a:ext cx="8458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prin organe  vegetative adaptate secundar la funcția de reproducere:</a:t>
            </a:r>
          </a:p>
          <a:p>
            <a:pPr algn="just"/>
            <a:endParaRPr lang="ro-RO" sz="2000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stoloni (tulpini târâtoare) ex. căpșuni</a:t>
            </a:r>
          </a:p>
          <a:p>
            <a:pPr algn="just"/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D:\posdru 137898 mirela\material de lucru\stolon pai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895600"/>
            <a:ext cx="3352800" cy="3318510"/>
          </a:xfrm>
          <a:prstGeom prst="rect">
            <a:avLst/>
          </a:prstGeom>
          <a:noFill/>
        </p:spPr>
      </p:pic>
      <p:sp>
        <p:nvSpPr>
          <p:cNvPr id="7" name="CasetăText 6"/>
          <p:cNvSpPr txBox="1"/>
          <p:nvPr/>
        </p:nvSpPr>
        <p:spPr>
          <a:xfrm>
            <a:off x="1676400" y="6248400"/>
            <a:ext cx="213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www.cesareodoc.it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CasetăText 8"/>
          <p:cNvSpPr txBox="1"/>
          <p:nvPr/>
        </p:nvSpPr>
        <p:spPr>
          <a:xfrm>
            <a:off x="4572000" y="2438400"/>
            <a:ext cx="457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o-RO" dirty="0"/>
              <a:t>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rizomi (tulpini subterane) ex: iris, mentă </a:t>
            </a:r>
            <a:endParaRPr lang="en-US" dirty="0"/>
          </a:p>
        </p:txBody>
      </p:sp>
      <p:pic>
        <p:nvPicPr>
          <p:cNvPr id="10" name="Picture 3" descr="D:\posdru 137898 mirela\material de lucru\rizom iris pain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2971800"/>
            <a:ext cx="3581400" cy="3200400"/>
          </a:xfrm>
          <a:prstGeom prst="rect">
            <a:avLst/>
          </a:prstGeom>
          <a:noFill/>
        </p:spPr>
      </p:pic>
      <p:sp>
        <p:nvSpPr>
          <p:cNvPr id="11" name="CasetăText 10"/>
          <p:cNvSpPr txBox="1"/>
          <p:nvPr/>
        </p:nvSpPr>
        <p:spPr>
          <a:xfrm>
            <a:off x="5867400" y="6096000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try.iprase.tn.it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Reproducerea asexuată la plante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4" descr="D:\posdru 137898 mirela\material de lucru\bulb ceapa www.e=gradinarit.ro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743200"/>
            <a:ext cx="3048000" cy="2819400"/>
          </a:xfrm>
          <a:prstGeom prst="rect">
            <a:avLst/>
          </a:prstGeom>
          <a:noFill/>
        </p:spPr>
      </p:pic>
      <p:sp>
        <p:nvSpPr>
          <p:cNvPr id="9" name="CasetăText 8"/>
          <p:cNvSpPr txBox="1"/>
          <p:nvPr/>
        </p:nvSpPr>
        <p:spPr>
          <a:xfrm>
            <a:off x="457200" y="2133600"/>
            <a:ext cx="457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o-RO" dirty="0"/>
              <a:t>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bulbi ex: ceapă, zambilă  </a:t>
            </a:r>
            <a:endParaRPr lang="en-US" dirty="0"/>
          </a:p>
        </p:txBody>
      </p:sp>
      <p:sp>
        <p:nvSpPr>
          <p:cNvPr id="10" name="CasetăText 9"/>
          <p:cNvSpPr txBox="1"/>
          <p:nvPr/>
        </p:nvSpPr>
        <p:spPr>
          <a:xfrm>
            <a:off x="990600" y="5867400"/>
            <a:ext cx="2514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www.e-gradinarit.ro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CasetăText 10"/>
          <p:cNvSpPr txBox="1"/>
          <p:nvPr/>
        </p:nvSpPr>
        <p:spPr>
          <a:xfrm>
            <a:off x="4572000" y="2133600"/>
            <a:ext cx="457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ro-RO" dirty="0"/>
              <a:t>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tuberculi ex: cartof  </a:t>
            </a:r>
            <a:endParaRPr lang="en-US" dirty="0"/>
          </a:p>
        </p:txBody>
      </p:sp>
      <p:pic>
        <p:nvPicPr>
          <p:cNvPr id="17413" name="Picture 5" descr="D:\posdru 137898 mirela\material de lucru\tubercul www.scrigroup.r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1" y="2819400"/>
            <a:ext cx="3156612" cy="2743200"/>
          </a:xfrm>
          <a:prstGeom prst="rect">
            <a:avLst/>
          </a:prstGeom>
          <a:noFill/>
        </p:spPr>
      </p:pic>
      <p:sp>
        <p:nvSpPr>
          <p:cNvPr id="13" name="CasetăText 12"/>
          <p:cNvSpPr txBox="1"/>
          <p:nvPr/>
        </p:nvSpPr>
        <p:spPr>
          <a:xfrm>
            <a:off x="5562600" y="5867400"/>
            <a:ext cx="2514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www.scrigroup.ro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Reproducerea asexuată la plante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457200" y="1676400"/>
            <a:ext cx="8305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Reproducere vegetativă artificială</a:t>
            </a:r>
          </a:p>
          <a:p>
            <a:pPr algn="just"/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o-RO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Butășirea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detașarea unui organ vegetativ sau fragment de organ                   și  punerea lui în condiții prielnice de înrădăcinare. </a:t>
            </a:r>
          </a:p>
          <a:p>
            <a:pPr algn="just"/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butășirea  prin tulpină                                     butășirea prin frunze 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pPr algn="just"/>
            <a:endParaRPr lang="en-US" sz="20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www.gradinamea.ro/_files/Image/articole/original/cuttin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505200"/>
            <a:ext cx="2660073" cy="2438400"/>
          </a:xfrm>
          <a:prstGeom prst="rect">
            <a:avLst/>
          </a:prstGeom>
          <a:noFill/>
        </p:spPr>
      </p:pic>
      <p:sp>
        <p:nvSpPr>
          <p:cNvPr id="6" name="CasetăText 5"/>
          <p:cNvSpPr txBox="1"/>
          <p:nvPr/>
        </p:nvSpPr>
        <p:spPr>
          <a:xfrm>
            <a:off x="1143000" y="6019800"/>
            <a:ext cx="16442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400" i="1" dirty="0" err="1">
                <a:latin typeface="Times New Roman" pitchFamily="18" charset="0"/>
                <a:cs typeface="Times New Roman" pitchFamily="18" charset="0"/>
              </a:rPr>
              <a:t>www.gradinamea.ro</a:t>
            </a:r>
            <a:endParaRPr lang="en-US" sz="1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4" descr="https://encrypted-tbn1.gstatic.com/images?q=tbn:ANd9GcQVn1EV8dF7Z4g1qplUI3FHdgPcAAjLNpF_ILpAhnQ07f-C32f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3505200"/>
            <a:ext cx="2209800" cy="2438400"/>
          </a:xfrm>
          <a:prstGeom prst="rect">
            <a:avLst/>
          </a:prstGeom>
          <a:noFill/>
        </p:spPr>
      </p:pic>
      <p:sp>
        <p:nvSpPr>
          <p:cNvPr id="8" name="Dreptunghi 7"/>
          <p:cNvSpPr/>
          <p:nvPr/>
        </p:nvSpPr>
        <p:spPr>
          <a:xfrm>
            <a:off x="3352800" y="6019800"/>
            <a:ext cx="22025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http://vasi-gioni.blogspot.ro</a:t>
            </a:r>
          </a:p>
        </p:txBody>
      </p:sp>
      <p:pic>
        <p:nvPicPr>
          <p:cNvPr id="18438" name="Picture 6" descr="http://egradini.ro/forum/webshots_downloads/large/2977468420105101711rslJzF_p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3505200"/>
            <a:ext cx="2844800" cy="2438400"/>
          </a:xfrm>
          <a:prstGeom prst="rect">
            <a:avLst/>
          </a:prstGeom>
          <a:noFill/>
        </p:spPr>
      </p:pic>
      <p:sp>
        <p:nvSpPr>
          <p:cNvPr id="10" name="Dreptunghi 9"/>
          <p:cNvSpPr/>
          <p:nvPr/>
        </p:nvSpPr>
        <p:spPr>
          <a:xfrm>
            <a:off x="6324600" y="6019800"/>
            <a:ext cx="1905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http://egradini.ro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Reproducerea asexuată la plante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s://gradinadeacasa2.files.wordpress.com/2012/10/marcota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2743200"/>
            <a:ext cx="4724400" cy="3429000"/>
          </a:xfrm>
          <a:prstGeom prst="rect">
            <a:avLst/>
          </a:prstGeom>
          <a:noFill/>
        </p:spPr>
      </p:pic>
      <p:sp>
        <p:nvSpPr>
          <p:cNvPr id="6" name="Dreptunghi 5"/>
          <p:cNvSpPr/>
          <p:nvPr/>
        </p:nvSpPr>
        <p:spPr>
          <a:xfrm>
            <a:off x="3962400" y="6324600"/>
            <a:ext cx="3276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https://gradinadeacasa2.wordpress.com</a:t>
            </a:r>
          </a:p>
        </p:txBody>
      </p:sp>
      <p:sp>
        <p:nvSpPr>
          <p:cNvPr id="7" name="CasetăText 6"/>
          <p:cNvSpPr txBox="1"/>
          <p:nvPr/>
        </p:nvSpPr>
        <p:spPr>
          <a:xfrm>
            <a:off x="457200" y="1828800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Marcotajul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metodă de separare a organelor vegetative de planta mamă după înrădăcinarea lor. ex. vița de vie.</a:t>
            </a: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Reproducerea asexuată la plante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asetăText 4"/>
          <p:cNvSpPr txBox="1"/>
          <p:nvPr/>
        </p:nvSpPr>
        <p:spPr>
          <a:xfrm>
            <a:off x="533400" y="1752600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Altoirea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grefarea unui butaș (ramură sau mugur) numit </a:t>
            </a:r>
            <a:r>
              <a:rPr lang="ro-RO" sz="20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altoi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cu calități superioare, pe o plantă înrădăcinată numită </a:t>
            </a:r>
            <a:r>
              <a:rPr lang="ro-RO" sz="20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portaltoi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9" name="Picture 5" descr="D:\posdru 137898 mirela\material de lucru\altoire pai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514600"/>
            <a:ext cx="2285999" cy="3771608"/>
          </a:xfrm>
          <a:prstGeom prst="rect">
            <a:avLst/>
          </a:prstGeom>
          <a:noFill/>
        </p:spPr>
      </p:pic>
      <p:sp>
        <p:nvSpPr>
          <p:cNvPr id="8" name="Dreptunghi 7"/>
          <p:cNvSpPr/>
          <p:nvPr/>
        </p:nvSpPr>
        <p:spPr>
          <a:xfrm>
            <a:off x="1524000" y="6324600"/>
            <a:ext cx="2362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http://www.horticultorul.ro</a:t>
            </a:r>
          </a:p>
        </p:txBody>
      </p:sp>
      <p:pic>
        <p:nvPicPr>
          <p:cNvPr id="21510" name="Picture 6" descr="D:\posdru 137898 mirela\material de lucru\altoire paint 1edite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2743200"/>
            <a:ext cx="2771775" cy="3429000"/>
          </a:xfrm>
          <a:prstGeom prst="rect">
            <a:avLst/>
          </a:prstGeom>
          <a:noFill/>
        </p:spPr>
      </p:pic>
      <p:sp>
        <p:nvSpPr>
          <p:cNvPr id="10" name="Dreptunghi 9"/>
          <p:cNvSpPr/>
          <p:nvPr/>
        </p:nvSpPr>
        <p:spPr>
          <a:xfrm>
            <a:off x="6248400" y="6172200"/>
            <a:ext cx="16049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http://italyville.com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Reproducerea asexuată la plante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609600" y="1905000"/>
            <a:ext cx="815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Microbutășirea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generarea de plante noi dintr-un meristem sau chiar o celulă așezată într-un mediu nutritiv adecvat. </a:t>
            </a: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Toshiba\Pictures\My Scans\microbutasire 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2743200"/>
            <a:ext cx="7239000" cy="3500437"/>
          </a:xfrm>
          <a:prstGeom prst="rect">
            <a:avLst/>
          </a:prstGeom>
          <a:noFill/>
        </p:spPr>
      </p:pic>
      <p:sp>
        <p:nvSpPr>
          <p:cNvPr id="7" name="CasetăText 6"/>
          <p:cNvSpPr txBox="1"/>
          <p:nvPr/>
        </p:nvSpPr>
        <p:spPr>
          <a:xfrm>
            <a:off x="2667000" y="6400800"/>
            <a:ext cx="502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400" i="1" dirty="0">
                <a:latin typeface="Times New Roman" pitchFamily="18" charset="0"/>
                <a:cs typeface="Times New Roman" pitchFamily="18" charset="0"/>
              </a:rPr>
              <a:t>Ghe. </a:t>
            </a:r>
            <a:r>
              <a:rPr lang="ro-RO" sz="1400" i="1" dirty="0" err="1">
                <a:latin typeface="Times New Roman" pitchFamily="18" charset="0"/>
                <a:cs typeface="Times New Roman" pitchFamily="18" charset="0"/>
              </a:rPr>
              <a:t>Mohan</a:t>
            </a:r>
            <a:r>
              <a:rPr lang="ro-RO" sz="1400" i="1" dirty="0">
                <a:latin typeface="Times New Roman" pitchFamily="18" charset="0"/>
                <a:cs typeface="Times New Roman" pitchFamily="18" charset="0"/>
              </a:rPr>
              <a:t>, Manual de Biologie, Ed. Corint, 2000</a:t>
            </a:r>
            <a:endParaRPr lang="en-US" sz="1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</TotalTime>
  <Words>991</Words>
  <Application>Microsoft Office PowerPoint</Application>
  <PresentationFormat>Expunere pe ecran (4:3)</PresentationFormat>
  <Paragraphs>180</Paragraphs>
  <Slides>20</Slides>
  <Notes>0</Notes>
  <HiddenSlides>0</HiddenSlides>
  <MMClips>0</MMClips>
  <ScaleCrop>false</ScaleCrop>
  <HeadingPairs>
    <vt:vector size="6" baseType="variant">
      <vt:variant>
        <vt:lpstr>Fonturi utilizate</vt:lpstr>
      </vt:variant>
      <vt:variant>
        <vt:i4>4</vt:i4>
      </vt:variant>
      <vt:variant>
        <vt:lpstr>Temă</vt:lpstr>
      </vt:variant>
      <vt:variant>
        <vt:i4>1</vt:i4>
      </vt:variant>
      <vt:variant>
        <vt:lpstr>Titluri diapozitive</vt:lpstr>
      </vt:variant>
      <vt:variant>
        <vt:i4>20</vt:i4>
      </vt:variant>
    </vt:vector>
  </HeadingPairs>
  <TitlesOfParts>
    <vt:vector size="25" baseType="lpstr">
      <vt:lpstr>Arial</vt:lpstr>
      <vt:lpstr>Calibri</vt:lpstr>
      <vt:lpstr>Times New Roman</vt:lpstr>
      <vt:lpstr>Wingdings</vt:lpstr>
      <vt:lpstr>Temă Office</vt:lpstr>
      <vt:lpstr>Reproducerea la plante</vt:lpstr>
      <vt:lpstr>Prezentare PowerPoint</vt:lpstr>
      <vt:lpstr>Reproducerea asexuată la plante</vt:lpstr>
      <vt:lpstr>Reproducerea asexuată la plante</vt:lpstr>
      <vt:lpstr>Reproducerea asexuată la plante</vt:lpstr>
      <vt:lpstr>Reproducerea asexuată la plante</vt:lpstr>
      <vt:lpstr>Reproducerea asexuată la plante</vt:lpstr>
      <vt:lpstr>Reproducerea asexuată la plante</vt:lpstr>
      <vt:lpstr>Reproducerea asexuată la plante</vt:lpstr>
      <vt:lpstr>Reproducerea sexuată la Angiosperme</vt:lpstr>
      <vt:lpstr>Reproducerea sexuată la Angiosperme</vt:lpstr>
      <vt:lpstr>Reproducerea sexuată la Angiosperme</vt:lpstr>
      <vt:lpstr>Fecundația</vt:lpstr>
      <vt:lpstr>Fecundația</vt:lpstr>
      <vt:lpstr>Fecundația</vt:lpstr>
      <vt:lpstr>Sămânța, fructul</vt:lpstr>
      <vt:lpstr>Fructul</vt:lpstr>
      <vt:lpstr>Tipuri de fructe</vt:lpstr>
      <vt:lpstr>Tipuri de fructe</vt:lpstr>
      <vt:lpstr>Temă – fixați-vă cunoștințele cu privire la: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Reproducerea la plante</dc:title>
  <dc:creator>Toshiba</dc:creator>
  <cp:lastModifiedBy>Lenovo</cp:lastModifiedBy>
  <cp:revision>87</cp:revision>
  <dcterms:created xsi:type="dcterms:W3CDTF">2014-08-10T09:45:24Z</dcterms:created>
  <dcterms:modified xsi:type="dcterms:W3CDTF">2020-05-07T18:43:38Z</dcterms:modified>
</cp:coreProperties>
</file>