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7" r:id="rId5"/>
    <p:sldId id="268" r:id="rId6"/>
    <p:sldId id="264" r:id="rId7"/>
    <p:sldId id="259" r:id="rId8"/>
    <p:sldId id="260" r:id="rId9"/>
    <p:sldId id="265" r:id="rId10"/>
    <p:sldId id="261" r:id="rId11"/>
    <p:sldId id="266" r:id="rId12"/>
    <p:sldId id="262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1A7DBB-6464-4F9D-98AD-C641C345920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BCB13A-F77E-4D08-B83F-A38A1D9D3F9F}">
      <dgm:prSet phldrT="[Text]" custT="1"/>
      <dgm:spPr>
        <a:solidFill>
          <a:srgbClr val="FFC000"/>
        </a:solidFill>
      </dgm:spPr>
      <dgm:t>
        <a:bodyPr/>
        <a:lstStyle/>
        <a:p>
          <a:pPr algn="just"/>
          <a:r>
            <a:rPr lang="ro-RO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are loc transformarea glucozei în alcool etilic</a:t>
          </a:r>
          <a:endParaRPr lang="en-US" sz="20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16CAE7-EEC3-43B2-9D16-B9F48DA1AA47}" type="parTrans" cxnId="{D7BC7182-1B56-4DC1-950F-355530C6716A}">
      <dgm:prSet/>
      <dgm:spPr/>
      <dgm:t>
        <a:bodyPr/>
        <a:lstStyle/>
        <a:p>
          <a:endParaRPr lang="en-US"/>
        </a:p>
      </dgm:t>
    </dgm:pt>
    <dgm:pt modelId="{2BF3CCA5-1040-4122-A4C2-91243F09E845}" type="sibTrans" cxnId="{D7BC7182-1B56-4DC1-950F-355530C6716A}">
      <dgm:prSet/>
      <dgm:spPr/>
      <dgm:t>
        <a:bodyPr/>
        <a:lstStyle/>
        <a:p>
          <a:endParaRPr lang="en-US"/>
        </a:p>
      </dgm:t>
    </dgm:pt>
    <dgm:pt modelId="{D342CE6E-FB48-4D68-B568-338B4A0E2CB6}">
      <dgm:prSet phldrT="[Text]" custT="1"/>
      <dgm:spPr>
        <a:solidFill>
          <a:srgbClr val="00B0F0"/>
        </a:solidFill>
      </dgm:spPr>
      <dgm:t>
        <a:bodyPr/>
        <a:lstStyle/>
        <a:p>
          <a:r>
            <a:rPr lang="ro-RO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este produsă de drojdia de bere, drojdia vinului </a:t>
          </a:r>
        </a:p>
        <a:p>
          <a:r>
            <a:rPr lang="ro-RO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(</a:t>
          </a:r>
          <a:r>
            <a:rPr lang="ro-RO" sz="2000" i="1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Saccharomyces</a:t>
          </a:r>
          <a:r>
            <a:rPr lang="ro-RO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)  </a:t>
          </a:r>
          <a:endParaRPr lang="en-US" sz="2000" i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803E01D-E80E-448C-B29B-EFF6B6F1AC9B}" type="parTrans" cxnId="{5F581E98-1CEA-4BF3-82DB-4768E7C27553}">
      <dgm:prSet/>
      <dgm:spPr/>
      <dgm:t>
        <a:bodyPr/>
        <a:lstStyle/>
        <a:p>
          <a:endParaRPr lang="en-US"/>
        </a:p>
      </dgm:t>
    </dgm:pt>
    <dgm:pt modelId="{EA0C9F39-DD50-4976-A1BD-70736A893F15}" type="sibTrans" cxnId="{5F581E98-1CEA-4BF3-82DB-4768E7C27553}">
      <dgm:prSet/>
      <dgm:spPr/>
      <dgm:t>
        <a:bodyPr/>
        <a:lstStyle/>
        <a:p>
          <a:endParaRPr lang="en-US"/>
        </a:p>
      </dgm:t>
    </dgm:pt>
    <dgm:pt modelId="{BE67988C-2EE5-4B11-B504-EE32072A8DFF}">
      <dgm:prSet phldrT="[Text]" custT="1"/>
      <dgm:spPr>
        <a:solidFill>
          <a:srgbClr val="7030A0"/>
        </a:solidFill>
      </dgm:spPr>
      <dgm:t>
        <a:bodyPr/>
        <a:lstStyle/>
        <a:p>
          <a:pPr algn="just"/>
          <a:r>
            <a:rPr lang="ro-RO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aplicații: fabricarea pâinii, a produselor de panificație și  a băuturilor alcoolice</a:t>
          </a:r>
          <a:endParaRPr lang="en-US" sz="20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899405-0451-4B92-9CDC-66265C0E5667}" type="parTrans" cxnId="{D2A10AFE-5C9B-4676-9678-00A0A3CB5FC3}">
      <dgm:prSet/>
      <dgm:spPr/>
      <dgm:t>
        <a:bodyPr/>
        <a:lstStyle/>
        <a:p>
          <a:endParaRPr lang="en-US"/>
        </a:p>
      </dgm:t>
    </dgm:pt>
    <dgm:pt modelId="{A131C8BD-C6D9-4EAF-B93C-BEE7FE746D44}" type="sibTrans" cxnId="{D2A10AFE-5C9B-4676-9678-00A0A3CB5FC3}">
      <dgm:prSet/>
      <dgm:spPr/>
      <dgm:t>
        <a:bodyPr/>
        <a:lstStyle/>
        <a:p>
          <a:endParaRPr lang="en-US"/>
        </a:p>
      </dgm:t>
    </dgm:pt>
    <dgm:pt modelId="{4CAA492E-CFF2-4D80-AF55-BD0720EEE59F}" type="pres">
      <dgm:prSet presAssocID="{F01A7DBB-6464-4F9D-98AD-C641C3459201}" presName="linear" presStyleCnt="0">
        <dgm:presLayoutVars>
          <dgm:dir/>
          <dgm:animLvl val="lvl"/>
          <dgm:resizeHandles val="exact"/>
        </dgm:presLayoutVars>
      </dgm:prSet>
      <dgm:spPr/>
    </dgm:pt>
    <dgm:pt modelId="{AC2C8105-791A-4D29-A01D-CE875EABEFAB}" type="pres">
      <dgm:prSet presAssocID="{1ABCB13A-F77E-4D08-B83F-A38A1D9D3F9F}" presName="parentLin" presStyleCnt="0"/>
      <dgm:spPr/>
    </dgm:pt>
    <dgm:pt modelId="{22A4C1F8-A0DE-42A9-8249-FBA26161D1A2}" type="pres">
      <dgm:prSet presAssocID="{1ABCB13A-F77E-4D08-B83F-A38A1D9D3F9F}" presName="parentLeftMargin" presStyleLbl="node1" presStyleIdx="0" presStyleCnt="3"/>
      <dgm:spPr/>
    </dgm:pt>
    <dgm:pt modelId="{3F008305-CC6F-4B88-8460-214B5A0531B8}" type="pres">
      <dgm:prSet presAssocID="{1ABCB13A-F77E-4D08-B83F-A38A1D9D3F9F}" presName="parentText" presStyleLbl="node1" presStyleIdx="0" presStyleCnt="3" custScaleX="128571">
        <dgm:presLayoutVars>
          <dgm:chMax val="0"/>
          <dgm:bulletEnabled val="1"/>
        </dgm:presLayoutVars>
      </dgm:prSet>
      <dgm:spPr/>
    </dgm:pt>
    <dgm:pt modelId="{170F7DAD-4567-4086-BBC7-E5BDA2679EAB}" type="pres">
      <dgm:prSet presAssocID="{1ABCB13A-F77E-4D08-B83F-A38A1D9D3F9F}" presName="negativeSpace" presStyleCnt="0"/>
      <dgm:spPr/>
    </dgm:pt>
    <dgm:pt modelId="{46CAA47F-728E-4328-B943-5E9A1BF7D19F}" type="pres">
      <dgm:prSet presAssocID="{1ABCB13A-F77E-4D08-B83F-A38A1D9D3F9F}" presName="childText" presStyleLbl="conFgAcc1" presStyleIdx="0" presStyleCnt="3">
        <dgm:presLayoutVars>
          <dgm:bulletEnabled val="1"/>
        </dgm:presLayoutVars>
      </dgm:prSet>
      <dgm:spPr/>
    </dgm:pt>
    <dgm:pt modelId="{DE78B52A-63E0-4AE9-B0E4-FAF402F1EDE8}" type="pres">
      <dgm:prSet presAssocID="{2BF3CCA5-1040-4122-A4C2-91243F09E845}" presName="spaceBetweenRectangles" presStyleCnt="0"/>
      <dgm:spPr/>
    </dgm:pt>
    <dgm:pt modelId="{D1EA7ECA-73F6-40C9-84B6-59EFA204D7EF}" type="pres">
      <dgm:prSet presAssocID="{D342CE6E-FB48-4D68-B568-338B4A0E2CB6}" presName="parentLin" presStyleCnt="0"/>
      <dgm:spPr/>
    </dgm:pt>
    <dgm:pt modelId="{FCD69017-5F3E-4B45-AC8D-FB7E0125E54C}" type="pres">
      <dgm:prSet presAssocID="{D342CE6E-FB48-4D68-B568-338B4A0E2CB6}" presName="parentLeftMargin" presStyleLbl="node1" presStyleIdx="0" presStyleCnt="3"/>
      <dgm:spPr/>
    </dgm:pt>
    <dgm:pt modelId="{7DAADDF0-4F6F-44F2-A49F-80E039BD0FD4}" type="pres">
      <dgm:prSet presAssocID="{D342CE6E-FB48-4D68-B568-338B4A0E2CB6}" presName="parentText" presStyleLbl="node1" presStyleIdx="1" presStyleCnt="3" custScaleX="128310">
        <dgm:presLayoutVars>
          <dgm:chMax val="0"/>
          <dgm:bulletEnabled val="1"/>
        </dgm:presLayoutVars>
      </dgm:prSet>
      <dgm:spPr/>
    </dgm:pt>
    <dgm:pt modelId="{CD8D8753-4314-4FFF-AB69-66088A310DE7}" type="pres">
      <dgm:prSet presAssocID="{D342CE6E-FB48-4D68-B568-338B4A0E2CB6}" presName="negativeSpace" presStyleCnt="0"/>
      <dgm:spPr/>
    </dgm:pt>
    <dgm:pt modelId="{54EC3DA4-C3E0-46D4-B09F-2F8D56F02D9C}" type="pres">
      <dgm:prSet presAssocID="{D342CE6E-FB48-4D68-B568-338B4A0E2CB6}" presName="childText" presStyleLbl="conFgAcc1" presStyleIdx="1" presStyleCnt="3">
        <dgm:presLayoutVars>
          <dgm:bulletEnabled val="1"/>
        </dgm:presLayoutVars>
      </dgm:prSet>
      <dgm:spPr/>
    </dgm:pt>
    <dgm:pt modelId="{9382C139-B6B4-434F-A457-9C8481C801CA}" type="pres">
      <dgm:prSet presAssocID="{EA0C9F39-DD50-4976-A1BD-70736A893F15}" presName="spaceBetweenRectangles" presStyleCnt="0"/>
      <dgm:spPr/>
    </dgm:pt>
    <dgm:pt modelId="{1E0E6A53-5E57-4B00-8A19-F068D8B6B000}" type="pres">
      <dgm:prSet presAssocID="{BE67988C-2EE5-4B11-B504-EE32072A8DFF}" presName="parentLin" presStyleCnt="0"/>
      <dgm:spPr/>
    </dgm:pt>
    <dgm:pt modelId="{540D5108-0D8E-4FC1-83A9-8132D688680E}" type="pres">
      <dgm:prSet presAssocID="{BE67988C-2EE5-4B11-B504-EE32072A8DFF}" presName="parentLeftMargin" presStyleLbl="node1" presStyleIdx="1" presStyleCnt="3"/>
      <dgm:spPr/>
    </dgm:pt>
    <dgm:pt modelId="{67E902DE-DE31-401B-9302-B996C41D6140}" type="pres">
      <dgm:prSet presAssocID="{BE67988C-2EE5-4B11-B504-EE32072A8DFF}" presName="parentText" presStyleLbl="node1" presStyleIdx="2" presStyleCnt="3" custScaleX="128743">
        <dgm:presLayoutVars>
          <dgm:chMax val="0"/>
          <dgm:bulletEnabled val="1"/>
        </dgm:presLayoutVars>
      </dgm:prSet>
      <dgm:spPr/>
    </dgm:pt>
    <dgm:pt modelId="{D3A81AB9-6204-4D4A-B431-C35409C8F412}" type="pres">
      <dgm:prSet presAssocID="{BE67988C-2EE5-4B11-B504-EE32072A8DFF}" presName="negativeSpace" presStyleCnt="0"/>
      <dgm:spPr/>
    </dgm:pt>
    <dgm:pt modelId="{2CA59074-24FE-47F8-884B-6EEEDEED4CC6}" type="pres">
      <dgm:prSet presAssocID="{BE67988C-2EE5-4B11-B504-EE32072A8DF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DF9910E-AAC6-4696-9559-E04E12E4E431}" type="presOf" srcId="{1ABCB13A-F77E-4D08-B83F-A38A1D9D3F9F}" destId="{22A4C1F8-A0DE-42A9-8249-FBA26161D1A2}" srcOrd="0" destOrd="0" presId="urn:microsoft.com/office/officeart/2005/8/layout/list1"/>
    <dgm:cxn modelId="{BCAAD41A-C83C-4DB4-8FF8-49F13BF01854}" type="presOf" srcId="{F01A7DBB-6464-4F9D-98AD-C641C3459201}" destId="{4CAA492E-CFF2-4D80-AF55-BD0720EEE59F}" srcOrd="0" destOrd="0" presId="urn:microsoft.com/office/officeart/2005/8/layout/list1"/>
    <dgm:cxn modelId="{C2FBD146-B53B-4077-B46E-4EAEFC5A3EB1}" type="presOf" srcId="{BE67988C-2EE5-4B11-B504-EE32072A8DFF}" destId="{540D5108-0D8E-4FC1-83A9-8132D688680E}" srcOrd="0" destOrd="0" presId="urn:microsoft.com/office/officeart/2005/8/layout/list1"/>
    <dgm:cxn modelId="{D7BC7182-1B56-4DC1-950F-355530C6716A}" srcId="{F01A7DBB-6464-4F9D-98AD-C641C3459201}" destId="{1ABCB13A-F77E-4D08-B83F-A38A1D9D3F9F}" srcOrd="0" destOrd="0" parTransId="{E316CAE7-EEC3-43B2-9D16-B9F48DA1AA47}" sibTransId="{2BF3CCA5-1040-4122-A4C2-91243F09E845}"/>
    <dgm:cxn modelId="{5F581E98-1CEA-4BF3-82DB-4768E7C27553}" srcId="{F01A7DBB-6464-4F9D-98AD-C641C3459201}" destId="{D342CE6E-FB48-4D68-B568-338B4A0E2CB6}" srcOrd="1" destOrd="0" parTransId="{C803E01D-E80E-448C-B29B-EFF6B6F1AC9B}" sibTransId="{EA0C9F39-DD50-4976-A1BD-70736A893F15}"/>
    <dgm:cxn modelId="{DE6849A5-8B19-49FB-BD66-7A9CA61ED78B}" type="presOf" srcId="{D342CE6E-FB48-4D68-B568-338B4A0E2CB6}" destId="{FCD69017-5F3E-4B45-AC8D-FB7E0125E54C}" srcOrd="0" destOrd="0" presId="urn:microsoft.com/office/officeart/2005/8/layout/list1"/>
    <dgm:cxn modelId="{A47364C3-BCF7-40FD-AAE2-555295E2C5FC}" type="presOf" srcId="{1ABCB13A-F77E-4D08-B83F-A38A1D9D3F9F}" destId="{3F008305-CC6F-4B88-8460-214B5A0531B8}" srcOrd="1" destOrd="0" presId="urn:microsoft.com/office/officeart/2005/8/layout/list1"/>
    <dgm:cxn modelId="{56B16FFB-77C4-44EB-8671-1C895B268C38}" type="presOf" srcId="{D342CE6E-FB48-4D68-B568-338B4A0E2CB6}" destId="{7DAADDF0-4F6F-44F2-A49F-80E039BD0FD4}" srcOrd="1" destOrd="0" presId="urn:microsoft.com/office/officeart/2005/8/layout/list1"/>
    <dgm:cxn modelId="{D2A10AFE-5C9B-4676-9678-00A0A3CB5FC3}" srcId="{F01A7DBB-6464-4F9D-98AD-C641C3459201}" destId="{BE67988C-2EE5-4B11-B504-EE32072A8DFF}" srcOrd="2" destOrd="0" parTransId="{B3899405-0451-4B92-9CDC-66265C0E5667}" sibTransId="{A131C8BD-C6D9-4EAF-B93C-BEE7FE746D44}"/>
    <dgm:cxn modelId="{46E3A1FE-4387-4679-A677-20775ADB457E}" type="presOf" srcId="{BE67988C-2EE5-4B11-B504-EE32072A8DFF}" destId="{67E902DE-DE31-401B-9302-B996C41D6140}" srcOrd="1" destOrd="0" presId="urn:microsoft.com/office/officeart/2005/8/layout/list1"/>
    <dgm:cxn modelId="{BF03ABCE-B4CC-4D5A-88D7-9C410D751DDC}" type="presParOf" srcId="{4CAA492E-CFF2-4D80-AF55-BD0720EEE59F}" destId="{AC2C8105-791A-4D29-A01D-CE875EABEFAB}" srcOrd="0" destOrd="0" presId="urn:microsoft.com/office/officeart/2005/8/layout/list1"/>
    <dgm:cxn modelId="{6AA47BFD-0A3B-457C-9E5E-24BD0A0C42F7}" type="presParOf" srcId="{AC2C8105-791A-4D29-A01D-CE875EABEFAB}" destId="{22A4C1F8-A0DE-42A9-8249-FBA26161D1A2}" srcOrd="0" destOrd="0" presId="urn:microsoft.com/office/officeart/2005/8/layout/list1"/>
    <dgm:cxn modelId="{DEFEE439-87DD-470A-A7E0-1E6171CD4211}" type="presParOf" srcId="{AC2C8105-791A-4D29-A01D-CE875EABEFAB}" destId="{3F008305-CC6F-4B88-8460-214B5A0531B8}" srcOrd="1" destOrd="0" presId="urn:microsoft.com/office/officeart/2005/8/layout/list1"/>
    <dgm:cxn modelId="{5C99B80A-C20C-4790-BB01-B03A627534EE}" type="presParOf" srcId="{4CAA492E-CFF2-4D80-AF55-BD0720EEE59F}" destId="{170F7DAD-4567-4086-BBC7-E5BDA2679EAB}" srcOrd="1" destOrd="0" presId="urn:microsoft.com/office/officeart/2005/8/layout/list1"/>
    <dgm:cxn modelId="{A39B128B-C8E8-40BC-87DD-4B28DB668524}" type="presParOf" srcId="{4CAA492E-CFF2-4D80-AF55-BD0720EEE59F}" destId="{46CAA47F-728E-4328-B943-5E9A1BF7D19F}" srcOrd="2" destOrd="0" presId="urn:microsoft.com/office/officeart/2005/8/layout/list1"/>
    <dgm:cxn modelId="{A2EF7F41-D028-4D55-A97F-07244724A33A}" type="presParOf" srcId="{4CAA492E-CFF2-4D80-AF55-BD0720EEE59F}" destId="{DE78B52A-63E0-4AE9-B0E4-FAF402F1EDE8}" srcOrd="3" destOrd="0" presId="urn:microsoft.com/office/officeart/2005/8/layout/list1"/>
    <dgm:cxn modelId="{8F830479-5243-4A1F-A49B-5C4865D8C83B}" type="presParOf" srcId="{4CAA492E-CFF2-4D80-AF55-BD0720EEE59F}" destId="{D1EA7ECA-73F6-40C9-84B6-59EFA204D7EF}" srcOrd="4" destOrd="0" presId="urn:microsoft.com/office/officeart/2005/8/layout/list1"/>
    <dgm:cxn modelId="{7C50FAF4-A972-4074-9952-06076D93E51A}" type="presParOf" srcId="{D1EA7ECA-73F6-40C9-84B6-59EFA204D7EF}" destId="{FCD69017-5F3E-4B45-AC8D-FB7E0125E54C}" srcOrd="0" destOrd="0" presId="urn:microsoft.com/office/officeart/2005/8/layout/list1"/>
    <dgm:cxn modelId="{F2E4D0C9-56FA-4A28-A151-973068311E60}" type="presParOf" srcId="{D1EA7ECA-73F6-40C9-84B6-59EFA204D7EF}" destId="{7DAADDF0-4F6F-44F2-A49F-80E039BD0FD4}" srcOrd="1" destOrd="0" presId="urn:microsoft.com/office/officeart/2005/8/layout/list1"/>
    <dgm:cxn modelId="{FA48FDB8-8F5C-4676-AC0F-9B09E8E97036}" type="presParOf" srcId="{4CAA492E-CFF2-4D80-AF55-BD0720EEE59F}" destId="{CD8D8753-4314-4FFF-AB69-66088A310DE7}" srcOrd="5" destOrd="0" presId="urn:microsoft.com/office/officeart/2005/8/layout/list1"/>
    <dgm:cxn modelId="{3892162B-B89A-44EF-9DEE-4F0174DDCBB4}" type="presParOf" srcId="{4CAA492E-CFF2-4D80-AF55-BD0720EEE59F}" destId="{54EC3DA4-C3E0-46D4-B09F-2F8D56F02D9C}" srcOrd="6" destOrd="0" presId="urn:microsoft.com/office/officeart/2005/8/layout/list1"/>
    <dgm:cxn modelId="{F2DF5521-36BC-4FA8-97E8-C877056188E1}" type="presParOf" srcId="{4CAA492E-CFF2-4D80-AF55-BD0720EEE59F}" destId="{9382C139-B6B4-434F-A457-9C8481C801CA}" srcOrd="7" destOrd="0" presId="urn:microsoft.com/office/officeart/2005/8/layout/list1"/>
    <dgm:cxn modelId="{DA56366E-97F4-435C-B6CC-0B8C4DEBB104}" type="presParOf" srcId="{4CAA492E-CFF2-4D80-AF55-BD0720EEE59F}" destId="{1E0E6A53-5E57-4B00-8A19-F068D8B6B000}" srcOrd="8" destOrd="0" presId="urn:microsoft.com/office/officeart/2005/8/layout/list1"/>
    <dgm:cxn modelId="{D851C1B6-203C-4706-B72E-91EA38D04DC1}" type="presParOf" srcId="{1E0E6A53-5E57-4B00-8A19-F068D8B6B000}" destId="{540D5108-0D8E-4FC1-83A9-8132D688680E}" srcOrd="0" destOrd="0" presId="urn:microsoft.com/office/officeart/2005/8/layout/list1"/>
    <dgm:cxn modelId="{264AD211-4C44-41A1-9F7A-5CDEA5C811AD}" type="presParOf" srcId="{1E0E6A53-5E57-4B00-8A19-F068D8B6B000}" destId="{67E902DE-DE31-401B-9302-B996C41D6140}" srcOrd="1" destOrd="0" presId="urn:microsoft.com/office/officeart/2005/8/layout/list1"/>
    <dgm:cxn modelId="{AA7A12A6-0872-43C1-B27D-A091E7975D19}" type="presParOf" srcId="{4CAA492E-CFF2-4D80-AF55-BD0720EEE59F}" destId="{D3A81AB9-6204-4D4A-B431-C35409C8F412}" srcOrd="9" destOrd="0" presId="urn:microsoft.com/office/officeart/2005/8/layout/list1"/>
    <dgm:cxn modelId="{8ED01F48-A67A-43D3-BC46-10F087351694}" type="presParOf" srcId="{4CAA492E-CFF2-4D80-AF55-BD0720EEE59F}" destId="{2CA59074-24FE-47F8-884B-6EEEDEED4CC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1A7DBB-6464-4F9D-98AD-C641C345920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BCB13A-F77E-4D08-B83F-A38A1D9D3F9F}">
      <dgm:prSet phldrT="[Text]" custT="1"/>
      <dgm:spPr>
        <a:solidFill>
          <a:srgbClr val="FFC000"/>
        </a:solidFill>
      </dgm:spPr>
      <dgm:t>
        <a:bodyPr/>
        <a:lstStyle/>
        <a:p>
          <a:pPr algn="just"/>
          <a:r>
            <a:rPr lang="ro-RO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are loc transformarea glucozei în acid lactic</a:t>
          </a:r>
          <a:endParaRPr lang="en-US" sz="20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16CAE7-EEC3-43B2-9D16-B9F48DA1AA47}" type="parTrans" cxnId="{D7BC7182-1B56-4DC1-950F-355530C6716A}">
      <dgm:prSet/>
      <dgm:spPr/>
      <dgm:t>
        <a:bodyPr/>
        <a:lstStyle/>
        <a:p>
          <a:endParaRPr lang="en-US"/>
        </a:p>
      </dgm:t>
    </dgm:pt>
    <dgm:pt modelId="{2BF3CCA5-1040-4122-A4C2-91243F09E845}" type="sibTrans" cxnId="{D7BC7182-1B56-4DC1-950F-355530C6716A}">
      <dgm:prSet/>
      <dgm:spPr/>
      <dgm:t>
        <a:bodyPr/>
        <a:lstStyle/>
        <a:p>
          <a:endParaRPr lang="en-US"/>
        </a:p>
      </dgm:t>
    </dgm:pt>
    <dgm:pt modelId="{D342CE6E-FB48-4D68-B568-338B4A0E2CB6}">
      <dgm:prSet phldrT="[Text]" custT="1"/>
      <dgm:spPr>
        <a:solidFill>
          <a:srgbClr val="00B0F0"/>
        </a:solidFill>
      </dgm:spPr>
      <dgm:t>
        <a:bodyPr/>
        <a:lstStyle/>
        <a:p>
          <a:r>
            <a:rPr lang="ro-RO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este produsă de </a:t>
          </a:r>
          <a:r>
            <a:rPr lang="ro-RO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bacterii (</a:t>
          </a:r>
          <a:r>
            <a:rPr lang="ro-RO" sz="2000" i="1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Streptococcus</a:t>
          </a:r>
          <a:r>
            <a:rPr lang="ro-RO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 lactic și </a:t>
          </a:r>
          <a:r>
            <a:rPr lang="ro-RO" sz="2000" i="1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Lactobacillus</a:t>
          </a:r>
          <a:r>
            <a:rPr lang="ro-RO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o-RO" sz="2000" i="1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bulgaricus</a:t>
          </a:r>
          <a:r>
            <a:rPr lang="ro-RO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en-US" sz="2000" i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803E01D-E80E-448C-B29B-EFF6B6F1AC9B}" type="parTrans" cxnId="{5F581E98-1CEA-4BF3-82DB-4768E7C27553}">
      <dgm:prSet/>
      <dgm:spPr/>
      <dgm:t>
        <a:bodyPr/>
        <a:lstStyle/>
        <a:p>
          <a:endParaRPr lang="en-US"/>
        </a:p>
      </dgm:t>
    </dgm:pt>
    <dgm:pt modelId="{EA0C9F39-DD50-4976-A1BD-70736A893F15}" type="sibTrans" cxnId="{5F581E98-1CEA-4BF3-82DB-4768E7C27553}">
      <dgm:prSet/>
      <dgm:spPr/>
      <dgm:t>
        <a:bodyPr/>
        <a:lstStyle/>
        <a:p>
          <a:endParaRPr lang="en-US"/>
        </a:p>
      </dgm:t>
    </dgm:pt>
    <dgm:pt modelId="{BE67988C-2EE5-4B11-B504-EE32072A8DFF}">
      <dgm:prSet phldrT="[Text]" custT="1"/>
      <dgm:spPr>
        <a:solidFill>
          <a:srgbClr val="7030A0"/>
        </a:solidFill>
      </dgm:spPr>
      <dgm:t>
        <a:bodyPr/>
        <a:lstStyle/>
        <a:p>
          <a:pPr algn="just"/>
          <a:r>
            <a:rPr lang="ro-RO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aplicații: fabricarea produselor lactate și  a murăturilor</a:t>
          </a:r>
          <a:endParaRPr lang="en-US" sz="20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899405-0451-4B92-9CDC-66265C0E5667}" type="parTrans" cxnId="{D2A10AFE-5C9B-4676-9678-00A0A3CB5FC3}">
      <dgm:prSet/>
      <dgm:spPr/>
      <dgm:t>
        <a:bodyPr/>
        <a:lstStyle/>
        <a:p>
          <a:endParaRPr lang="en-US"/>
        </a:p>
      </dgm:t>
    </dgm:pt>
    <dgm:pt modelId="{A131C8BD-C6D9-4EAF-B93C-BEE7FE746D44}" type="sibTrans" cxnId="{D2A10AFE-5C9B-4676-9678-00A0A3CB5FC3}">
      <dgm:prSet/>
      <dgm:spPr/>
      <dgm:t>
        <a:bodyPr/>
        <a:lstStyle/>
        <a:p>
          <a:endParaRPr lang="en-US"/>
        </a:p>
      </dgm:t>
    </dgm:pt>
    <dgm:pt modelId="{4CAA492E-CFF2-4D80-AF55-BD0720EEE59F}" type="pres">
      <dgm:prSet presAssocID="{F01A7DBB-6464-4F9D-98AD-C641C3459201}" presName="linear" presStyleCnt="0">
        <dgm:presLayoutVars>
          <dgm:dir/>
          <dgm:animLvl val="lvl"/>
          <dgm:resizeHandles val="exact"/>
        </dgm:presLayoutVars>
      </dgm:prSet>
      <dgm:spPr/>
    </dgm:pt>
    <dgm:pt modelId="{AC2C8105-791A-4D29-A01D-CE875EABEFAB}" type="pres">
      <dgm:prSet presAssocID="{1ABCB13A-F77E-4D08-B83F-A38A1D9D3F9F}" presName="parentLin" presStyleCnt="0"/>
      <dgm:spPr/>
    </dgm:pt>
    <dgm:pt modelId="{22A4C1F8-A0DE-42A9-8249-FBA26161D1A2}" type="pres">
      <dgm:prSet presAssocID="{1ABCB13A-F77E-4D08-B83F-A38A1D9D3F9F}" presName="parentLeftMargin" presStyleLbl="node1" presStyleIdx="0" presStyleCnt="3"/>
      <dgm:spPr/>
    </dgm:pt>
    <dgm:pt modelId="{3F008305-CC6F-4B88-8460-214B5A0531B8}" type="pres">
      <dgm:prSet presAssocID="{1ABCB13A-F77E-4D08-B83F-A38A1D9D3F9F}" presName="parentText" presStyleLbl="node1" presStyleIdx="0" presStyleCnt="3" custScaleX="128571">
        <dgm:presLayoutVars>
          <dgm:chMax val="0"/>
          <dgm:bulletEnabled val="1"/>
        </dgm:presLayoutVars>
      </dgm:prSet>
      <dgm:spPr/>
    </dgm:pt>
    <dgm:pt modelId="{170F7DAD-4567-4086-BBC7-E5BDA2679EAB}" type="pres">
      <dgm:prSet presAssocID="{1ABCB13A-F77E-4D08-B83F-A38A1D9D3F9F}" presName="negativeSpace" presStyleCnt="0"/>
      <dgm:spPr/>
    </dgm:pt>
    <dgm:pt modelId="{46CAA47F-728E-4328-B943-5E9A1BF7D19F}" type="pres">
      <dgm:prSet presAssocID="{1ABCB13A-F77E-4D08-B83F-A38A1D9D3F9F}" presName="childText" presStyleLbl="conFgAcc1" presStyleIdx="0" presStyleCnt="3">
        <dgm:presLayoutVars>
          <dgm:bulletEnabled val="1"/>
        </dgm:presLayoutVars>
      </dgm:prSet>
      <dgm:spPr/>
    </dgm:pt>
    <dgm:pt modelId="{DE78B52A-63E0-4AE9-B0E4-FAF402F1EDE8}" type="pres">
      <dgm:prSet presAssocID="{2BF3CCA5-1040-4122-A4C2-91243F09E845}" presName="spaceBetweenRectangles" presStyleCnt="0"/>
      <dgm:spPr/>
    </dgm:pt>
    <dgm:pt modelId="{D1EA7ECA-73F6-40C9-84B6-59EFA204D7EF}" type="pres">
      <dgm:prSet presAssocID="{D342CE6E-FB48-4D68-B568-338B4A0E2CB6}" presName="parentLin" presStyleCnt="0"/>
      <dgm:spPr/>
    </dgm:pt>
    <dgm:pt modelId="{FCD69017-5F3E-4B45-AC8D-FB7E0125E54C}" type="pres">
      <dgm:prSet presAssocID="{D342CE6E-FB48-4D68-B568-338B4A0E2CB6}" presName="parentLeftMargin" presStyleLbl="node1" presStyleIdx="0" presStyleCnt="3"/>
      <dgm:spPr/>
    </dgm:pt>
    <dgm:pt modelId="{7DAADDF0-4F6F-44F2-A49F-80E039BD0FD4}" type="pres">
      <dgm:prSet presAssocID="{D342CE6E-FB48-4D68-B568-338B4A0E2CB6}" presName="parentText" presStyleLbl="node1" presStyleIdx="1" presStyleCnt="3" custScaleX="128310">
        <dgm:presLayoutVars>
          <dgm:chMax val="0"/>
          <dgm:bulletEnabled val="1"/>
        </dgm:presLayoutVars>
      </dgm:prSet>
      <dgm:spPr/>
    </dgm:pt>
    <dgm:pt modelId="{CD8D8753-4314-4FFF-AB69-66088A310DE7}" type="pres">
      <dgm:prSet presAssocID="{D342CE6E-FB48-4D68-B568-338B4A0E2CB6}" presName="negativeSpace" presStyleCnt="0"/>
      <dgm:spPr/>
    </dgm:pt>
    <dgm:pt modelId="{54EC3DA4-C3E0-46D4-B09F-2F8D56F02D9C}" type="pres">
      <dgm:prSet presAssocID="{D342CE6E-FB48-4D68-B568-338B4A0E2CB6}" presName="childText" presStyleLbl="conFgAcc1" presStyleIdx="1" presStyleCnt="3">
        <dgm:presLayoutVars>
          <dgm:bulletEnabled val="1"/>
        </dgm:presLayoutVars>
      </dgm:prSet>
      <dgm:spPr/>
    </dgm:pt>
    <dgm:pt modelId="{9382C139-B6B4-434F-A457-9C8481C801CA}" type="pres">
      <dgm:prSet presAssocID="{EA0C9F39-DD50-4976-A1BD-70736A893F15}" presName="spaceBetweenRectangles" presStyleCnt="0"/>
      <dgm:spPr/>
    </dgm:pt>
    <dgm:pt modelId="{1E0E6A53-5E57-4B00-8A19-F068D8B6B000}" type="pres">
      <dgm:prSet presAssocID="{BE67988C-2EE5-4B11-B504-EE32072A8DFF}" presName="parentLin" presStyleCnt="0"/>
      <dgm:spPr/>
    </dgm:pt>
    <dgm:pt modelId="{540D5108-0D8E-4FC1-83A9-8132D688680E}" type="pres">
      <dgm:prSet presAssocID="{BE67988C-2EE5-4B11-B504-EE32072A8DFF}" presName="parentLeftMargin" presStyleLbl="node1" presStyleIdx="1" presStyleCnt="3"/>
      <dgm:spPr/>
    </dgm:pt>
    <dgm:pt modelId="{67E902DE-DE31-401B-9302-B996C41D6140}" type="pres">
      <dgm:prSet presAssocID="{BE67988C-2EE5-4B11-B504-EE32072A8DFF}" presName="parentText" presStyleLbl="node1" presStyleIdx="2" presStyleCnt="3" custScaleX="128743">
        <dgm:presLayoutVars>
          <dgm:chMax val="0"/>
          <dgm:bulletEnabled val="1"/>
        </dgm:presLayoutVars>
      </dgm:prSet>
      <dgm:spPr/>
    </dgm:pt>
    <dgm:pt modelId="{D3A81AB9-6204-4D4A-B431-C35409C8F412}" type="pres">
      <dgm:prSet presAssocID="{BE67988C-2EE5-4B11-B504-EE32072A8DFF}" presName="negativeSpace" presStyleCnt="0"/>
      <dgm:spPr/>
    </dgm:pt>
    <dgm:pt modelId="{2CA59074-24FE-47F8-884B-6EEEDEED4CC6}" type="pres">
      <dgm:prSet presAssocID="{BE67988C-2EE5-4B11-B504-EE32072A8DF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BDE0D2A-8008-4E10-BDE9-8638B691530C}" type="presOf" srcId="{1ABCB13A-F77E-4D08-B83F-A38A1D9D3F9F}" destId="{3F008305-CC6F-4B88-8460-214B5A0531B8}" srcOrd="1" destOrd="0" presId="urn:microsoft.com/office/officeart/2005/8/layout/list1"/>
    <dgm:cxn modelId="{76EB0E2F-1B30-42C9-8F41-5E00DC7D0198}" type="presOf" srcId="{BE67988C-2EE5-4B11-B504-EE32072A8DFF}" destId="{67E902DE-DE31-401B-9302-B996C41D6140}" srcOrd="1" destOrd="0" presId="urn:microsoft.com/office/officeart/2005/8/layout/list1"/>
    <dgm:cxn modelId="{51DE083E-E191-4AAC-AD85-DE9125829C04}" type="presOf" srcId="{D342CE6E-FB48-4D68-B568-338B4A0E2CB6}" destId="{FCD69017-5F3E-4B45-AC8D-FB7E0125E54C}" srcOrd="0" destOrd="0" presId="urn:microsoft.com/office/officeart/2005/8/layout/list1"/>
    <dgm:cxn modelId="{AFB1F64F-61F1-4982-BCE3-FBAAEEB49599}" type="presOf" srcId="{F01A7DBB-6464-4F9D-98AD-C641C3459201}" destId="{4CAA492E-CFF2-4D80-AF55-BD0720EEE59F}" srcOrd="0" destOrd="0" presId="urn:microsoft.com/office/officeart/2005/8/layout/list1"/>
    <dgm:cxn modelId="{852A0A80-98A0-4213-9771-79C1987E9F23}" type="presOf" srcId="{1ABCB13A-F77E-4D08-B83F-A38A1D9D3F9F}" destId="{22A4C1F8-A0DE-42A9-8249-FBA26161D1A2}" srcOrd="0" destOrd="0" presId="urn:microsoft.com/office/officeart/2005/8/layout/list1"/>
    <dgm:cxn modelId="{D7BC7182-1B56-4DC1-950F-355530C6716A}" srcId="{F01A7DBB-6464-4F9D-98AD-C641C3459201}" destId="{1ABCB13A-F77E-4D08-B83F-A38A1D9D3F9F}" srcOrd="0" destOrd="0" parTransId="{E316CAE7-EEC3-43B2-9D16-B9F48DA1AA47}" sibTransId="{2BF3CCA5-1040-4122-A4C2-91243F09E845}"/>
    <dgm:cxn modelId="{5F581E98-1CEA-4BF3-82DB-4768E7C27553}" srcId="{F01A7DBB-6464-4F9D-98AD-C641C3459201}" destId="{D342CE6E-FB48-4D68-B568-338B4A0E2CB6}" srcOrd="1" destOrd="0" parTransId="{C803E01D-E80E-448C-B29B-EFF6B6F1AC9B}" sibTransId="{EA0C9F39-DD50-4976-A1BD-70736A893F15}"/>
    <dgm:cxn modelId="{84A995F6-A71E-4A22-9C48-45C9507CA949}" type="presOf" srcId="{BE67988C-2EE5-4B11-B504-EE32072A8DFF}" destId="{540D5108-0D8E-4FC1-83A9-8132D688680E}" srcOrd="0" destOrd="0" presId="urn:microsoft.com/office/officeart/2005/8/layout/list1"/>
    <dgm:cxn modelId="{D2A10AFE-5C9B-4676-9678-00A0A3CB5FC3}" srcId="{F01A7DBB-6464-4F9D-98AD-C641C3459201}" destId="{BE67988C-2EE5-4B11-B504-EE32072A8DFF}" srcOrd="2" destOrd="0" parTransId="{B3899405-0451-4B92-9CDC-66265C0E5667}" sibTransId="{A131C8BD-C6D9-4EAF-B93C-BEE7FE746D44}"/>
    <dgm:cxn modelId="{B0FC4BFF-CD61-4D59-B3DA-1C457072E3B2}" type="presOf" srcId="{D342CE6E-FB48-4D68-B568-338B4A0E2CB6}" destId="{7DAADDF0-4F6F-44F2-A49F-80E039BD0FD4}" srcOrd="1" destOrd="0" presId="urn:microsoft.com/office/officeart/2005/8/layout/list1"/>
    <dgm:cxn modelId="{F43C6B24-EF24-4C9B-B2E9-C5D5FAC4BEC1}" type="presParOf" srcId="{4CAA492E-CFF2-4D80-AF55-BD0720EEE59F}" destId="{AC2C8105-791A-4D29-A01D-CE875EABEFAB}" srcOrd="0" destOrd="0" presId="urn:microsoft.com/office/officeart/2005/8/layout/list1"/>
    <dgm:cxn modelId="{69AA8F73-7BA8-410F-AE0F-31F8D1329FC8}" type="presParOf" srcId="{AC2C8105-791A-4D29-A01D-CE875EABEFAB}" destId="{22A4C1F8-A0DE-42A9-8249-FBA26161D1A2}" srcOrd="0" destOrd="0" presId="urn:microsoft.com/office/officeart/2005/8/layout/list1"/>
    <dgm:cxn modelId="{BC240809-10FF-486A-B57B-78F28DC20738}" type="presParOf" srcId="{AC2C8105-791A-4D29-A01D-CE875EABEFAB}" destId="{3F008305-CC6F-4B88-8460-214B5A0531B8}" srcOrd="1" destOrd="0" presId="urn:microsoft.com/office/officeart/2005/8/layout/list1"/>
    <dgm:cxn modelId="{00106608-8519-4D64-8E0C-B81774C7587D}" type="presParOf" srcId="{4CAA492E-CFF2-4D80-AF55-BD0720EEE59F}" destId="{170F7DAD-4567-4086-BBC7-E5BDA2679EAB}" srcOrd="1" destOrd="0" presId="urn:microsoft.com/office/officeart/2005/8/layout/list1"/>
    <dgm:cxn modelId="{FF5FFE64-FC00-42C8-9C9B-D47AB4996521}" type="presParOf" srcId="{4CAA492E-CFF2-4D80-AF55-BD0720EEE59F}" destId="{46CAA47F-728E-4328-B943-5E9A1BF7D19F}" srcOrd="2" destOrd="0" presId="urn:microsoft.com/office/officeart/2005/8/layout/list1"/>
    <dgm:cxn modelId="{9780C955-3B3A-4487-931E-310917FB9662}" type="presParOf" srcId="{4CAA492E-CFF2-4D80-AF55-BD0720EEE59F}" destId="{DE78B52A-63E0-4AE9-B0E4-FAF402F1EDE8}" srcOrd="3" destOrd="0" presId="urn:microsoft.com/office/officeart/2005/8/layout/list1"/>
    <dgm:cxn modelId="{9B6AA18E-3122-4DA0-83E9-26E81227A541}" type="presParOf" srcId="{4CAA492E-CFF2-4D80-AF55-BD0720EEE59F}" destId="{D1EA7ECA-73F6-40C9-84B6-59EFA204D7EF}" srcOrd="4" destOrd="0" presId="urn:microsoft.com/office/officeart/2005/8/layout/list1"/>
    <dgm:cxn modelId="{AEEBC1CA-1FF3-4A55-B66E-9018C815B03F}" type="presParOf" srcId="{D1EA7ECA-73F6-40C9-84B6-59EFA204D7EF}" destId="{FCD69017-5F3E-4B45-AC8D-FB7E0125E54C}" srcOrd="0" destOrd="0" presId="urn:microsoft.com/office/officeart/2005/8/layout/list1"/>
    <dgm:cxn modelId="{FC057FDC-78D4-4F84-86A9-DDE20C4C42F5}" type="presParOf" srcId="{D1EA7ECA-73F6-40C9-84B6-59EFA204D7EF}" destId="{7DAADDF0-4F6F-44F2-A49F-80E039BD0FD4}" srcOrd="1" destOrd="0" presId="urn:microsoft.com/office/officeart/2005/8/layout/list1"/>
    <dgm:cxn modelId="{518ABA61-7B0F-4218-BCA9-BDBAFEAFDD37}" type="presParOf" srcId="{4CAA492E-CFF2-4D80-AF55-BD0720EEE59F}" destId="{CD8D8753-4314-4FFF-AB69-66088A310DE7}" srcOrd="5" destOrd="0" presId="urn:microsoft.com/office/officeart/2005/8/layout/list1"/>
    <dgm:cxn modelId="{EED49C01-A9AB-4ABE-84D5-BE92286CF0DE}" type="presParOf" srcId="{4CAA492E-CFF2-4D80-AF55-BD0720EEE59F}" destId="{54EC3DA4-C3E0-46D4-B09F-2F8D56F02D9C}" srcOrd="6" destOrd="0" presId="urn:microsoft.com/office/officeart/2005/8/layout/list1"/>
    <dgm:cxn modelId="{7C3989EB-5EDF-4D06-A201-C49828229389}" type="presParOf" srcId="{4CAA492E-CFF2-4D80-AF55-BD0720EEE59F}" destId="{9382C139-B6B4-434F-A457-9C8481C801CA}" srcOrd="7" destOrd="0" presId="urn:microsoft.com/office/officeart/2005/8/layout/list1"/>
    <dgm:cxn modelId="{5159585D-1D7A-4E7B-A416-24D190455F7B}" type="presParOf" srcId="{4CAA492E-CFF2-4D80-AF55-BD0720EEE59F}" destId="{1E0E6A53-5E57-4B00-8A19-F068D8B6B000}" srcOrd="8" destOrd="0" presId="urn:microsoft.com/office/officeart/2005/8/layout/list1"/>
    <dgm:cxn modelId="{905BA6D9-7471-4A89-BA82-F47E6612415D}" type="presParOf" srcId="{1E0E6A53-5E57-4B00-8A19-F068D8B6B000}" destId="{540D5108-0D8E-4FC1-83A9-8132D688680E}" srcOrd="0" destOrd="0" presId="urn:microsoft.com/office/officeart/2005/8/layout/list1"/>
    <dgm:cxn modelId="{B3F1D6F5-6CFE-47C6-9A3E-8D50D829B34D}" type="presParOf" srcId="{1E0E6A53-5E57-4B00-8A19-F068D8B6B000}" destId="{67E902DE-DE31-401B-9302-B996C41D6140}" srcOrd="1" destOrd="0" presId="urn:microsoft.com/office/officeart/2005/8/layout/list1"/>
    <dgm:cxn modelId="{843B0376-7B8A-4AE4-803D-90E872F32CB1}" type="presParOf" srcId="{4CAA492E-CFF2-4D80-AF55-BD0720EEE59F}" destId="{D3A81AB9-6204-4D4A-B431-C35409C8F412}" srcOrd="9" destOrd="0" presId="urn:microsoft.com/office/officeart/2005/8/layout/list1"/>
    <dgm:cxn modelId="{E0378B2E-BB38-4815-9D1C-B65921F131D0}" type="presParOf" srcId="{4CAA492E-CFF2-4D80-AF55-BD0720EEE59F}" destId="{2CA59074-24FE-47F8-884B-6EEEDEED4CC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1A7DBB-6464-4F9D-98AD-C641C345920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BCB13A-F77E-4D08-B83F-A38A1D9D3F9F}">
      <dgm:prSet phldrT="[Text]" custT="1"/>
      <dgm:spPr>
        <a:solidFill>
          <a:srgbClr val="FFC000"/>
        </a:solidFill>
      </dgm:spPr>
      <dgm:t>
        <a:bodyPr/>
        <a:lstStyle/>
        <a:p>
          <a:pPr algn="just"/>
          <a:r>
            <a:rPr lang="ro-RO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proces aerob, ce constă în transformarea alcoolului etilic în acid acetic</a:t>
          </a:r>
          <a:endParaRPr lang="en-US" sz="20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16CAE7-EEC3-43B2-9D16-B9F48DA1AA47}" type="parTrans" cxnId="{D7BC7182-1B56-4DC1-950F-355530C6716A}">
      <dgm:prSet/>
      <dgm:spPr/>
      <dgm:t>
        <a:bodyPr/>
        <a:lstStyle/>
        <a:p>
          <a:endParaRPr lang="en-US"/>
        </a:p>
      </dgm:t>
    </dgm:pt>
    <dgm:pt modelId="{2BF3CCA5-1040-4122-A4C2-91243F09E845}" type="sibTrans" cxnId="{D7BC7182-1B56-4DC1-950F-355530C6716A}">
      <dgm:prSet/>
      <dgm:spPr/>
      <dgm:t>
        <a:bodyPr/>
        <a:lstStyle/>
        <a:p>
          <a:endParaRPr lang="en-US"/>
        </a:p>
      </dgm:t>
    </dgm:pt>
    <dgm:pt modelId="{D342CE6E-FB48-4D68-B568-338B4A0E2CB6}">
      <dgm:prSet phldrT="[Text]" custT="1"/>
      <dgm:spPr>
        <a:solidFill>
          <a:srgbClr val="00B0F0"/>
        </a:solidFill>
      </dgm:spPr>
      <dgm:t>
        <a:bodyPr/>
        <a:lstStyle/>
        <a:p>
          <a:r>
            <a:rPr lang="ro-RO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este produsă de bacterii  (</a:t>
          </a:r>
          <a:r>
            <a:rPr lang="ro-RO" sz="2000" i="1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Mycoderma</a:t>
          </a:r>
          <a:r>
            <a:rPr lang="ro-RO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o-RO" sz="2000" i="1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aceti</a:t>
          </a:r>
          <a:r>
            <a:rPr lang="ro-RO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)  </a:t>
          </a:r>
          <a:endParaRPr lang="en-US" sz="2000" i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803E01D-E80E-448C-B29B-EFF6B6F1AC9B}" type="parTrans" cxnId="{5F581E98-1CEA-4BF3-82DB-4768E7C27553}">
      <dgm:prSet/>
      <dgm:spPr/>
      <dgm:t>
        <a:bodyPr/>
        <a:lstStyle/>
        <a:p>
          <a:endParaRPr lang="en-US"/>
        </a:p>
      </dgm:t>
    </dgm:pt>
    <dgm:pt modelId="{EA0C9F39-DD50-4976-A1BD-70736A893F15}" type="sibTrans" cxnId="{5F581E98-1CEA-4BF3-82DB-4768E7C27553}">
      <dgm:prSet/>
      <dgm:spPr/>
      <dgm:t>
        <a:bodyPr/>
        <a:lstStyle/>
        <a:p>
          <a:endParaRPr lang="en-US"/>
        </a:p>
      </dgm:t>
    </dgm:pt>
    <dgm:pt modelId="{BE67988C-2EE5-4B11-B504-EE32072A8DFF}">
      <dgm:prSet phldrT="[Text]" custT="1"/>
      <dgm:spPr>
        <a:solidFill>
          <a:srgbClr val="7030A0"/>
        </a:solidFill>
      </dgm:spPr>
      <dgm:t>
        <a:bodyPr/>
        <a:lstStyle/>
        <a:p>
          <a:pPr algn="just"/>
          <a:r>
            <a:rPr lang="ro-RO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aplicații: obținerea oțetului </a:t>
          </a:r>
          <a:endParaRPr lang="en-US" sz="20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899405-0451-4B92-9CDC-66265C0E5667}" type="parTrans" cxnId="{D2A10AFE-5C9B-4676-9678-00A0A3CB5FC3}">
      <dgm:prSet/>
      <dgm:spPr/>
      <dgm:t>
        <a:bodyPr/>
        <a:lstStyle/>
        <a:p>
          <a:endParaRPr lang="en-US"/>
        </a:p>
      </dgm:t>
    </dgm:pt>
    <dgm:pt modelId="{A131C8BD-C6D9-4EAF-B93C-BEE7FE746D44}" type="sibTrans" cxnId="{D2A10AFE-5C9B-4676-9678-00A0A3CB5FC3}">
      <dgm:prSet/>
      <dgm:spPr/>
      <dgm:t>
        <a:bodyPr/>
        <a:lstStyle/>
        <a:p>
          <a:endParaRPr lang="en-US"/>
        </a:p>
      </dgm:t>
    </dgm:pt>
    <dgm:pt modelId="{4CAA492E-CFF2-4D80-AF55-BD0720EEE59F}" type="pres">
      <dgm:prSet presAssocID="{F01A7DBB-6464-4F9D-98AD-C641C3459201}" presName="linear" presStyleCnt="0">
        <dgm:presLayoutVars>
          <dgm:dir/>
          <dgm:animLvl val="lvl"/>
          <dgm:resizeHandles val="exact"/>
        </dgm:presLayoutVars>
      </dgm:prSet>
      <dgm:spPr/>
    </dgm:pt>
    <dgm:pt modelId="{AC2C8105-791A-4D29-A01D-CE875EABEFAB}" type="pres">
      <dgm:prSet presAssocID="{1ABCB13A-F77E-4D08-B83F-A38A1D9D3F9F}" presName="parentLin" presStyleCnt="0"/>
      <dgm:spPr/>
    </dgm:pt>
    <dgm:pt modelId="{22A4C1F8-A0DE-42A9-8249-FBA26161D1A2}" type="pres">
      <dgm:prSet presAssocID="{1ABCB13A-F77E-4D08-B83F-A38A1D9D3F9F}" presName="parentLeftMargin" presStyleLbl="node1" presStyleIdx="0" presStyleCnt="3"/>
      <dgm:spPr/>
    </dgm:pt>
    <dgm:pt modelId="{3F008305-CC6F-4B88-8460-214B5A0531B8}" type="pres">
      <dgm:prSet presAssocID="{1ABCB13A-F77E-4D08-B83F-A38A1D9D3F9F}" presName="parentText" presStyleLbl="node1" presStyleIdx="0" presStyleCnt="3" custScaleX="128571">
        <dgm:presLayoutVars>
          <dgm:chMax val="0"/>
          <dgm:bulletEnabled val="1"/>
        </dgm:presLayoutVars>
      </dgm:prSet>
      <dgm:spPr/>
    </dgm:pt>
    <dgm:pt modelId="{170F7DAD-4567-4086-BBC7-E5BDA2679EAB}" type="pres">
      <dgm:prSet presAssocID="{1ABCB13A-F77E-4D08-B83F-A38A1D9D3F9F}" presName="negativeSpace" presStyleCnt="0"/>
      <dgm:spPr/>
    </dgm:pt>
    <dgm:pt modelId="{46CAA47F-728E-4328-B943-5E9A1BF7D19F}" type="pres">
      <dgm:prSet presAssocID="{1ABCB13A-F77E-4D08-B83F-A38A1D9D3F9F}" presName="childText" presStyleLbl="conFgAcc1" presStyleIdx="0" presStyleCnt="3">
        <dgm:presLayoutVars>
          <dgm:bulletEnabled val="1"/>
        </dgm:presLayoutVars>
      </dgm:prSet>
      <dgm:spPr/>
    </dgm:pt>
    <dgm:pt modelId="{DE78B52A-63E0-4AE9-B0E4-FAF402F1EDE8}" type="pres">
      <dgm:prSet presAssocID="{2BF3CCA5-1040-4122-A4C2-91243F09E845}" presName="spaceBetweenRectangles" presStyleCnt="0"/>
      <dgm:spPr/>
    </dgm:pt>
    <dgm:pt modelId="{D1EA7ECA-73F6-40C9-84B6-59EFA204D7EF}" type="pres">
      <dgm:prSet presAssocID="{D342CE6E-FB48-4D68-B568-338B4A0E2CB6}" presName="parentLin" presStyleCnt="0"/>
      <dgm:spPr/>
    </dgm:pt>
    <dgm:pt modelId="{FCD69017-5F3E-4B45-AC8D-FB7E0125E54C}" type="pres">
      <dgm:prSet presAssocID="{D342CE6E-FB48-4D68-B568-338B4A0E2CB6}" presName="parentLeftMargin" presStyleLbl="node1" presStyleIdx="0" presStyleCnt="3"/>
      <dgm:spPr/>
    </dgm:pt>
    <dgm:pt modelId="{7DAADDF0-4F6F-44F2-A49F-80E039BD0FD4}" type="pres">
      <dgm:prSet presAssocID="{D342CE6E-FB48-4D68-B568-338B4A0E2CB6}" presName="parentText" presStyleLbl="node1" presStyleIdx="1" presStyleCnt="3" custScaleX="128310">
        <dgm:presLayoutVars>
          <dgm:chMax val="0"/>
          <dgm:bulletEnabled val="1"/>
        </dgm:presLayoutVars>
      </dgm:prSet>
      <dgm:spPr/>
    </dgm:pt>
    <dgm:pt modelId="{CD8D8753-4314-4FFF-AB69-66088A310DE7}" type="pres">
      <dgm:prSet presAssocID="{D342CE6E-FB48-4D68-B568-338B4A0E2CB6}" presName="negativeSpace" presStyleCnt="0"/>
      <dgm:spPr/>
    </dgm:pt>
    <dgm:pt modelId="{54EC3DA4-C3E0-46D4-B09F-2F8D56F02D9C}" type="pres">
      <dgm:prSet presAssocID="{D342CE6E-FB48-4D68-B568-338B4A0E2CB6}" presName="childText" presStyleLbl="conFgAcc1" presStyleIdx="1" presStyleCnt="3">
        <dgm:presLayoutVars>
          <dgm:bulletEnabled val="1"/>
        </dgm:presLayoutVars>
      </dgm:prSet>
      <dgm:spPr/>
    </dgm:pt>
    <dgm:pt modelId="{9382C139-B6B4-434F-A457-9C8481C801CA}" type="pres">
      <dgm:prSet presAssocID="{EA0C9F39-DD50-4976-A1BD-70736A893F15}" presName="spaceBetweenRectangles" presStyleCnt="0"/>
      <dgm:spPr/>
    </dgm:pt>
    <dgm:pt modelId="{1E0E6A53-5E57-4B00-8A19-F068D8B6B000}" type="pres">
      <dgm:prSet presAssocID="{BE67988C-2EE5-4B11-B504-EE32072A8DFF}" presName="parentLin" presStyleCnt="0"/>
      <dgm:spPr/>
    </dgm:pt>
    <dgm:pt modelId="{540D5108-0D8E-4FC1-83A9-8132D688680E}" type="pres">
      <dgm:prSet presAssocID="{BE67988C-2EE5-4B11-B504-EE32072A8DFF}" presName="parentLeftMargin" presStyleLbl="node1" presStyleIdx="1" presStyleCnt="3"/>
      <dgm:spPr/>
    </dgm:pt>
    <dgm:pt modelId="{67E902DE-DE31-401B-9302-B996C41D6140}" type="pres">
      <dgm:prSet presAssocID="{BE67988C-2EE5-4B11-B504-EE32072A8DFF}" presName="parentText" presStyleLbl="node1" presStyleIdx="2" presStyleCnt="3" custScaleX="128743">
        <dgm:presLayoutVars>
          <dgm:chMax val="0"/>
          <dgm:bulletEnabled val="1"/>
        </dgm:presLayoutVars>
      </dgm:prSet>
      <dgm:spPr/>
    </dgm:pt>
    <dgm:pt modelId="{D3A81AB9-6204-4D4A-B431-C35409C8F412}" type="pres">
      <dgm:prSet presAssocID="{BE67988C-2EE5-4B11-B504-EE32072A8DFF}" presName="negativeSpace" presStyleCnt="0"/>
      <dgm:spPr/>
    </dgm:pt>
    <dgm:pt modelId="{2CA59074-24FE-47F8-884B-6EEEDEED4CC6}" type="pres">
      <dgm:prSet presAssocID="{BE67988C-2EE5-4B11-B504-EE32072A8DF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EDE8129-21C9-497C-816A-5D52D163EF77}" type="presOf" srcId="{F01A7DBB-6464-4F9D-98AD-C641C3459201}" destId="{4CAA492E-CFF2-4D80-AF55-BD0720EEE59F}" srcOrd="0" destOrd="0" presId="urn:microsoft.com/office/officeart/2005/8/layout/list1"/>
    <dgm:cxn modelId="{F5A1EB2C-68DE-4207-9CE8-1258B410F284}" type="presOf" srcId="{1ABCB13A-F77E-4D08-B83F-A38A1D9D3F9F}" destId="{22A4C1F8-A0DE-42A9-8249-FBA26161D1A2}" srcOrd="0" destOrd="0" presId="urn:microsoft.com/office/officeart/2005/8/layout/list1"/>
    <dgm:cxn modelId="{A4ED602E-82DC-499C-9CB5-582AF562FB3B}" type="presOf" srcId="{BE67988C-2EE5-4B11-B504-EE32072A8DFF}" destId="{67E902DE-DE31-401B-9302-B996C41D6140}" srcOrd="1" destOrd="0" presId="urn:microsoft.com/office/officeart/2005/8/layout/list1"/>
    <dgm:cxn modelId="{EF613D45-046A-49C0-99D1-6205889F3781}" type="presOf" srcId="{D342CE6E-FB48-4D68-B568-338B4A0E2CB6}" destId="{FCD69017-5F3E-4B45-AC8D-FB7E0125E54C}" srcOrd="0" destOrd="0" presId="urn:microsoft.com/office/officeart/2005/8/layout/list1"/>
    <dgm:cxn modelId="{45ECD871-63FC-4A4D-8FCB-C5DB875B0F52}" type="presOf" srcId="{BE67988C-2EE5-4B11-B504-EE32072A8DFF}" destId="{540D5108-0D8E-4FC1-83A9-8132D688680E}" srcOrd="0" destOrd="0" presId="urn:microsoft.com/office/officeart/2005/8/layout/list1"/>
    <dgm:cxn modelId="{ECCCDE71-225D-44D6-A771-D32496EC1DB5}" type="presOf" srcId="{1ABCB13A-F77E-4D08-B83F-A38A1D9D3F9F}" destId="{3F008305-CC6F-4B88-8460-214B5A0531B8}" srcOrd="1" destOrd="0" presId="urn:microsoft.com/office/officeart/2005/8/layout/list1"/>
    <dgm:cxn modelId="{86E9B654-668C-47FD-A4F3-A486384523BF}" type="presOf" srcId="{D342CE6E-FB48-4D68-B568-338B4A0E2CB6}" destId="{7DAADDF0-4F6F-44F2-A49F-80E039BD0FD4}" srcOrd="1" destOrd="0" presId="urn:microsoft.com/office/officeart/2005/8/layout/list1"/>
    <dgm:cxn modelId="{D7BC7182-1B56-4DC1-950F-355530C6716A}" srcId="{F01A7DBB-6464-4F9D-98AD-C641C3459201}" destId="{1ABCB13A-F77E-4D08-B83F-A38A1D9D3F9F}" srcOrd="0" destOrd="0" parTransId="{E316CAE7-EEC3-43B2-9D16-B9F48DA1AA47}" sibTransId="{2BF3CCA5-1040-4122-A4C2-91243F09E845}"/>
    <dgm:cxn modelId="{5F581E98-1CEA-4BF3-82DB-4768E7C27553}" srcId="{F01A7DBB-6464-4F9D-98AD-C641C3459201}" destId="{D342CE6E-FB48-4D68-B568-338B4A0E2CB6}" srcOrd="1" destOrd="0" parTransId="{C803E01D-E80E-448C-B29B-EFF6B6F1AC9B}" sibTransId="{EA0C9F39-DD50-4976-A1BD-70736A893F15}"/>
    <dgm:cxn modelId="{D2A10AFE-5C9B-4676-9678-00A0A3CB5FC3}" srcId="{F01A7DBB-6464-4F9D-98AD-C641C3459201}" destId="{BE67988C-2EE5-4B11-B504-EE32072A8DFF}" srcOrd="2" destOrd="0" parTransId="{B3899405-0451-4B92-9CDC-66265C0E5667}" sibTransId="{A131C8BD-C6D9-4EAF-B93C-BEE7FE746D44}"/>
    <dgm:cxn modelId="{A3452845-F055-4E6A-B246-E9D3EDD1F0E0}" type="presParOf" srcId="{4CAA492E-CFF2-4D80-AF55-BD0720EEE59F}" destId="{AC2C8105-791A-4D29-A01D-CE875EABEFAB}" srcOrd="0" destOrd="0" presId="urn:microsoft.com/office/officeart/2005/8/layout/list1"/>
    <dgm:cxn modelId="{CD8B9E95-A710-441D-9DAF-BAD10DDA22B7}" type="presParOf" srcId="{AC2C8105-791A-4D29-A01D-CE875EABEFAB}" destId="{22A4C1F8-A0DE-42A9-8249-FBA26161D1A2}" srcOrd="0" destOrd="0" presId="urn:microsoft.com/office/officeart/2005/8/layout/list1"/>
    <dgm:cxn modelId="{317DF069-E033-4421-AAD5-4E3C86EAD898}" type="presParOf" srcId="{AC2C8105-791A-4D29-A01D-CE875EABEFAB}" destId="{3F008305-CC6F-4B88-8460-214B5A0531B8}" srcOrd="1" destOrd="0" presId="urn:microsoft.com/office/officeart/2005/8/layout/list1"/>
    <dgm:cxn modelId="{95DB23AA-CFFC-49FF-A59D-6C06D39ED60E}" type="presParOf" srcId="{4CAA492E-CFF2-4D80-AF55-BD0720EEE59F}" destId="{170F7DAD-4567-4086-BBC7-E5BDA2679EAB}" srcOrd="1" destOrd="0" presId="urn:microsoft.com/office/officeart/2005/8/layout/list1"/>
    <dgm:cxn modelId="{9A0C8DAD-478C-457F-A47C-089EE9A5AA60}" type="presParOf" srcId="{4CAA492E-CFF2-4D80-AF55-BD0720EEE59F}" destId="{46CAA47F-728E-4328-B943-5E9A1BF7D19F}" srcOrd="2" destOrd="0" presId="urn:microsoft.com/office/officeart/2005/8/layout/list1"/>
    <dgm:cxn modelId="{BABA3FC6-F222-4FB3-97B1-162C8349B24C}" type="presParOf" srcId="{4CAA492E-CFF2-4D80-AF55-BD0720EEE59F}" destId="{DE78B52A-63E0-4AE9-B0E4-FAF402F1EDE8}" srcOrd="3" destOrd="0" presId="urn:microsoft.com/office/officeart/2005/8/layout/list1"/>
    <dgm:cxn modelId="{687CB1B5-87C0-45FC-821E-858C62FDE6C9}" type="presParOf" srcId="{4CAA492E-CFF2-4D80-AF55-BD0720EEE59F}" destId="{D1EA7ECA-73F6-40C9-84B6-59EFA204D7EF}" srcOrd="4" destOrd="0" presId="urn:microsoft.com/office/officeart/2005/8/layout/list1"/>
    <dgm:cxn modelId="{1ED83D76-A1C0-4522-B7C4-700B87D41E79}" type="presParOf" srcId="{D1EA7ECA-73F6-40C9-84B6-59EFA204D7EF}" destId="{FCD69017-5F3E-4B45-AC8D-FB7E0125E54C}" srcOrd="0" destOrd="0" presId="urn:microsoft.com/office/officeart/2005/8/layout/list1"/>
    <dgm:cxn modelId="{7BD11DB3-2C95-4AB0-8785-4FB030FD16C9}" type="presParOf" srcId="{D1EA7ECA-73F6-40C9-84B6-59EFA204D7EF}" destId="{7DAADDF0-4F6F-44F2-A49F-80E039BD0FD4}" srcOrd="1" destOrd="0" presId="urn:microsoft.com/office/officeart/2005/8/layout/list1"/>
    <dgm:cxn modelId="{E01EB1A2-E591-41DB-92B3-EC4E80FF98D4}" type="presParOf" srcId="{4CAA492E-CFF2-4D80-AF55-BD0720EEE59F}" destId="{CD8D8753-4314-4FFF-AB69-66088A310DE7}" srcOrd="5" destOrd="0" presId="urn:microsoft.com/office/officeart/2005/8/layout/list1"/>
    <dgm:cxn modelId="{413A396C-8CB3-4DF7-9FC3-01A09FF6675B}" type="presParOf" srcId="{4CAA492E-CFF2-4D80-AF55-BD0720EEE59F}" destId="{54EC3DA4-C3E0-46D4-B09F-2F8D56F02D9C}" srcOrd="6" destOrd="0" presId="urn:microsoft.com/office/officeart/2005/8/layout/list1"/>
    <dgm:cxn modelId="{71A9775E-1059-4DCD-B8D9-9AD24EE77A4A}" type="presParOf" srcId="{4CAA492E-CFF2-4D80-AF55-BD0720EEE59F}" destId="{9382C139-B6B4-434F-A457-9C8481C801CA}" srcOrd="7" destOrd="0" presId="urn:microsoft.com/office/officeart/2005/8/layout/list1"/>
    <dgm:cxn modelId="{278D4A51-1A77-4422-B6AC-0CD83917B3C1}" type="presParOf" srcId="{4CAA492E-CFF2-4D80-AF55-BD0720EEE59F}" destId="{1E0E6A53-5E57-4B00-8A19-F068D8B6B000}" srcOrd="8" destOrd="0" presId="urn:microsoft.com/office/officeart/2005/8/layout/list1"/>
    <dgm:cxn modelId="{10746AC7-4EAA-4C8D-A63D-96075EBE59C3}" type="presParOf" srcId="{1E0E6A53-5E57-4B00-8A19-F068D8B6B000}" destId="{540D5108-0D8E-4FC1-83A9-8132D688680E}" srcOrd="0" destOrd="0" presId="urn:microsoft.com/office/officeart/2005/8/layout/list1"/>
    <dgm:cxn modelId="{E225686D-46C5-4340-9FF4-AC238434E319}" type="presParOf" srcId="{1E0E6A53-5E57-4B00-8A19-F068D8B6B000}" destId="{67E902DE-DE31-401B-9302-B996C41D6140}" srcOrd="1" destOrd="0" presId="urn:microsoft.com/office/officeart/2005/8/layout/list1"/>
    <dgm:cxn modelId="{30C22554-ADFC-432F-9C72-E1BEF56E62B7}" type="presParOf" srcId="{4CAA492E-CFF2-4D80-AF55-BD0720EEE59F}" destId="{D3A81AB9-6204-4D4A-B431-C35409C8F412}" srcOrd="9" destOrd="0" presId="urn:microsoft.com/office/officeart/2005/8/layout/list1"/>
    <dgm:cxn modelId="{DE089CAD-458E-4ACD-87CC-0E04DEDB2722}" type="presParOf" srcId="{4CAA492E-CFF2-4D80-AF55-BD0720EEE59F}" destId="{2CA59074-24FE-47F8-884B-6EEEDEED4CC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AA47F-728E-4328-B943-5E9A1BF7D19F}">
      <dsp:nvSpPr>
        <dsp:cNvPr id="0" name=""/>
        <dsp:cNvSpPr/>
      </dsp:nvSpPr>
      <dsp:spPr>
        <a:xfrm>
          <a:off x="0" y="46401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008305-CC6F-4B88-8460-214B5A0531B8}">
      <dsp:nvSpPr>
        <dsp:cNvPr id="0" name=""/>
        <dsp:cNvSpPr/>
      </dsp:nvSpPr>
      <dsp:spPr>
        <a:xfrm>
          <a:off x="304800" y="6459"/>
          <a:ext cx="5486381" cy="91512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are loc transformarea glucozei în alcool etilic</a:t>
          </a:r>
          <a:endParaRPr lang="en-US" sz="20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51131"/>
        <a:ext cx="5397037" cy="825776"/>
      </dsp:txXfrm>
    </dsp:sp>
    <dsp:sp modelId="{54EC3DA4-C3E0-46D4-B09F-2F8D56F02D9C}">
      <dsp:nvSpPr>
        <dsp:cNvPr id="0" name=""/>
        <dsp:cNvSpPr/>
      </dsp:nvSpPr>
      <dsp:spPr>
        <a:xfrm>
          <a:off x="0" y="187017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AADDF0-4F6F-44F2-A49F-80E039BD0FD4}">
      <dsp:nvSpPr>
        <dsp:cNvPr id="0" name=""/>
        <dsp:cNvSpPr/>
      </dsp:nvSpPr>
      <dsp:spPr>
        <a:xfrm>
          <a:off x="304800" y="1412619"/>
          <a:ext cx="5475244" cy="915120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este produsă de drojdia de bere, drojdia vinului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(</a:t>
          </a:r>
          <a:r>
            <a:rPr lang="ro-RO" sz="2000" i="1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Saccharomyces</a:t>
          </a:r>
          <a:r>
            <a:rPr lang="ro-RO" sz="2000" i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)  </a:t>
          </a:r>
          <a:endParaRPr lang="en-US" sz="2000" i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1457291"/>
        <a:ext cx="5385900" cy="825776"/>
      </dsp:txXfrm>
    </dsp:sp>
    <dsp:sp modelId="{2CA59074-24FE-47F8-884B-6EEEDEED4CC6}">
      <dsp:nvSpPr>
        <dsp:cNvPr id="0" name=""/>
        <dsp:cNvSpPr/>
      </dsp:nvSpPr>
      <dsp:spPr>
        <a:xfrm>
          <a:off x="0" y="3276340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E902DE-DE31-401B-9302-B996C41D6140}">
      <dsp:nvSpPr>
        <dsp:cNvPr id="0" name=""/>
        <dsp:cNvSpPr/>
      </dsp:nvSpPr>
      <dsp:spPr>
        <a:xfrm>
          <a:off x="304800" y="2818780"/>
          <a:ext cx="5493721" cy="915120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aplicații: fabricarea pâinii, a produselor de panificație și  a băuturilor alcoolice</a:t>
          </a:r>
          <a:endParaRPr lang="en-US" sz="20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2863452"/>
        <a:ext cx="5404377" cy="8257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AA47F-728E-4328-B943-5E9A1BF7D19F}">
      <dsp:nvSpPr>
        <dsp:cNvPr id="0" name=""/>
        <dsp:cNvSpPr/>
      </dsp:nvSpPr>
      <dsp:spPr>
        <a:xfrm>
          <a:off x="0" y="46401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008305-CC6F-4B88-8460-214B5A0531B8}">
      <dsp:nvSpPr>
        <dsp:cNvPr id="0" name=""/>
        <dsp:cNvSpPr/>
      </dsp:nvSpPr>
      <dsp:spPr>
        <a:xfrm>
          <a:off x="304800" y="6459"/>
          <a:ext cx="5486381" cy="91512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are loc transformarea glucozei în acid lactic</a:t>
          </a:r>
          <a:endParaRPr lang="en-US" sz="20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51131"/>
        <a:ext cx="5397037" cy="825776"/>
      </dsp:txXfrm>
    </dsp:sp>
    <dsp:sp modelId="{54EC3DA4-C3E0-46D4-B09F-2F8D56F02D9C}">
      <dsp:nvSpPr>
        <dsp:cNvPr id="0" name=""/>
        <dsp:cNvSpPr/>
      </dsp:nvSpPr>
      <dsp:spPr>
        <a:xfrm>
          <a:off x="0" y="187017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AADDF0-4F6F-44F2-A49F-80E039BD0FD4}">
      <dsp:nvSpPr>
        <dsp:cNvPr id="0" name=""/>
        <dsp:cNvSpPr/>
      </dsp:nvSpPr>
      <dsp:spPr>
        <a:xfrm>
          <a:off x="304800" y="1412619"/>
          <a:ext cx="5475244" cy="915120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este produsă de </a:t>
          </a:r>
          <a:r>
            <a:rPr lang="ro-RO" sz="2000" i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bacterii (</a:t>
          </a:r>
          <a:r>
            <a:rPr lang="ro-RO" sz="2000" i="1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Streptococcus</a:t>
          </a:r>
          <a:r>
            <a:rPr lang="ro-RO" sz="2000" i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 lactic și </a:t>
          </a:r>
          <a:r>
            <a:rPr lang="ro-RO" sz="2000" i="1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Lactobacillus</a:t>
          </a:r>
          <a:r>
            <a:rPr lang="ro-RO" sz="2000" i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o-RO" sz="2000" i="1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bulgaricus</a:t>
          </a:r>
          <a:r>
            <a:rPr lang="ro-RO" sz="2000" i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en-US" sz="2000" i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1457291"/>
        <a:ext cx="5385900" cy="825776"/>
      </dsp:txXfrm>
    </dsp:sp>
    <dsp:sp modelId="{2CA59074-24FE-47F8-884B-6EEEDEED4CC6}">
      <dsp:nvSpPr>
        <dsp:cNvPr id="0" name=""/>
        <dsp:cNvSpPr/>
      </dsp:nvSpPr>
      <dsp:spPr>
        <a:xfrm>
          <a:off x="0" y="3276340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E902DE-DE31-401B-9302-B996C41D6140}">
      <dsp:nvSpPr>
        <dsp:cNvPr id="0" name=""/>
        <dsp:cNvSpPr/>
      </dsp:nvSpPr>
      <dsp:spPr>
        <a:xfrm>
          <a:off x="304800" y="2818780"/>
          <a:ext cx="5493721" cy="915120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aplicații: fabricarea produselor lactate și  a murăturilor</a:t>
          </a:r>
          <a:endParaRPr lang="en-US" sz="20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2863452"/>
        <a:ext cx="5404377" cy="8257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AA47F-728E-4328-B943-5E9A1BF7D19F}">
      <dsp:nvSpPr>
        <dsp:cNvPr id="0" name=""/>
        <dsp:cNvSpPr/>
      </dsp:nvSpPr>
      <dsp:spPr>
        <a:xfrm>
          <a:off x="0" y="46401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008305-CC6F-4B88-8460-214B5A0531B8}">
      <dsp:nvSpPr>
        <dsp:cNvPr id="0" name=""/>
        <dsp:cNvSpPr/>
      </dsp:nvSpPr>
      <dsp:spPr>
        <a:xfrm>
          <a:off x="304800" y="6459"/>
          <a:ext cx="5486381" cy="91512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proces aerob, ce constă în transformarea alcoolului etilic în acid acetic</a:t>
          </a:r>
          <a:endParaRPr lang="en-US" sz="20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51131"/>
        <a:ext cx="5397037" cy="825776"/>
      </dsp:txXfrm>
    </dsp:sp>
    <dsp:sp modelId="{54EC3DA4-C3E0-46D4-B09F-2F8D56F02D9C}">
      <dsp:nvSpPr>
        <dsp:cNvPr id="0" name=""/>
        <dsp:cNvSpPr/>
      </dsp:nvSpPr>
      <dsp:spPr>
        <a:xfrm>
          <a:off x="0" y="187017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AADDF0-4F6F-44F2-A49F-80E039BD0FD4}">
      <dsp:nvSpPr>
        <dsp:cNvPr id="0" name=""/>
        <dsp:cNvSpPr/>
      </dsp:nvSpPr>
      <dsp:spPr>
        <a:xfrm>
          <a:off x="304800" y="1412619"/>
          <a:ext cx="5475244" cy="915120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este produsă de bacterii  (</a:t>
          </a:r>
          <a:r>
            <a:rPr lang="ro-RO" sz="2000" i="1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Mycoderma</a:t>
          </a:r>
          <a:r>
            <a:rPr lang="ro-RO" sz="2000" i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o-RO" sz="2000" i="1" kern="1200" dirty="0" err="1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aceti</a:t>
          </a:r>
          <a:r>
            <a:rPr lang="ro-RO" sz="2000" i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)  </a:t>
          </a:r>
          <a:endParaRPr lang="en-US" sz="2000" i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1457291"/>
        <a:ext cx="5385900" cy="825776"/>
      </dsp:txXfrm>
    </dsp:sp>
    <dsp:sp modelId="{2CA59074-24FE-47F8-884B-6EEEDEED4CC6}">
      <dsp:nvSpPr>
        <dsp:cNvPr id="0" name=""/>
        <dsp:cNvSpPr/>
      </dsp:nvSpPr>
      <dsp:spPr>
        <a:xfrm>
          <a:off x="0" y="3276340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E902DE-DE31-401B-9302-B996C41D6140}">
      <dsp:nvSpPr>
        <dsp:cNvPr id="0" name=""/>
        <dsp:cNvSpPr/>
      </dsp:nvSpPr>
      <dsp:spPr>
        <a:xfrm>
          <a:off x="304800" y="2818780"/>
          <a:ext cx="5493721" cy="915120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aplicații: obținerea oțetului </a:t>
          </a:r>
          <a:endParaRPr lang="en-US" sz="20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2863452"/>
        <a:ext cx="5404377" cy="825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CBEC7-525C-424B-BBC6-A55DE03EA1B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E3F94-934E-43E7-B514-AD38A5690C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E3F94-934E-43E7-B514-AD38A5690C7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D82F2-0533-4992-B89D-3EE3D28F4631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5C642-189E-482F-89CC-43888EC3D9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298575"/>
          </a:xfrm>
          <a:solidFill>
            <a:srgbClr val="FF0000"/>
          </a:solidFill>
        </p:spPr>
        <p:txBody>
          <a:bodyPr>
            <a:normAutofit/>
          </a:bodyPr>
          <a:lstStyle/>
          <a:p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Respira</a:t>
            </a:r>
            <a:r>
              <a:rPr lang="ro-RO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ția</a:t>
            </a:r>
            <a:r>
              <a:rPr lang="ro-RO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aerobă și anaerobă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u 2"/>
          <p:cNvSpPr>
            <a:spLocks noGrp="1"/>
          </p:cNvSpPr>
          <p:nvPr>
            <p:ph type="subTitle" idx="1"/>
          </p:nvPr>
        </p:nvSpPr>
        <p:spPr>
          <a:xfrm>
            <a:off x="0" y="3657600"/>
            <a:ext cx="9144000" cy="838200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Recapitulare pentru BAC – Biologie vegetală și animală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3124200" y="5867400"/>
            <a:ext cx="571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o-RO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Balintoni</a:t>
            </a: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Mirela-Antonela</a:t>
            </a:r>
          </a:p>
          <a:p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Colegiul Tehnic ”Constantin Brâncuși” Petrila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Respirația anaerobă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alimentatiecopii.ro/wp-content/uploads/2012/03/Lactate-300x1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4572000"/>
            <a:ext cx="2857500" cy="1876425"/>
          </a:xfrm>
          <a:prstGeom prst="rect">
            <a:avLst/>
          </a:prstGeom>
          <a:noFill/>
        </p:spPr>
      </p:pic>
      <p:sp>
        <p:nvSpPr>
          <p:cNvPr id="5" name="Dreptunghi 4"/>
          <p:cNvSpPr/>
          <p:nvPr/>
        </p:nvSpPr>
        <p:spPr>
          <a:xfrm>
            <a:off x="3429000" y="6519446"/>
            <a:ext cx="2819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http://farmaciacopilului.ro</a:t>
            </a:r>
          </a:p>
        </p:txBody>
      </p:sp>
      <p:pic>
        <p:nvPicPr>
          <p:cNvPr id="1028" name="Picture 4" descr="http://bioinfo.bact.wisc.edu/themicrobialworld/L.lactis.UW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133600"/>
            <a:ext cx="2968625" cy="2286000"/>
          </a:xfrm>
          <a:prstGeom prst="rect">
            <a:avLst/>
          </a:prstGeom>
          <a:noFill/>
        </p:spPr>
      </p:pic>
      <p:sp>
        <p:nvSpPr>
          <p:cNvPr id="7" name="Dreptunghi 6"/>
          <p:cNvSpPr/>
          <p:nvPr/>
        </p:nvSpPr>
        <p:spPr>
          <a:xfrm>
            <a:off x="6019800" y="4495800"/>
            <a:ext cx="2209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http://bioinfo.bact.wisc.edu</a:t>
            </a:r>
          </a:p>
        </p:txBody>
      </p:sp>
      <p:pic>
        <p:nvPicPr>
          <p:cNvPr id="1032" name="Picture 8" descr="http://2013.igem.org/wiki/images/2/27/Uppsala2013_lactobacillus_pi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286000"/>
            <a:ext cx="2801471" cy="1905000"/>
          </a:xfrm>
          <a:prstGeom prst="rect">
            <a:avLst/>
          </a:prstGeom>
          <a:noFill/>
        </p:spPr>
      </p:pic>
      <p:sp>
        <p:nvSpPr>
          <p:cNvPr id="10" name="Dreptunghi 9"/>
          <p:cNvSpPr/>
          <p:nvPr/>
        </p:nvSpPr>
        <p:spPr>
          <a:xfrm>
            <a:off x="609600" y="4267200"/>
            <a:ext cx="16561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http://2013.igem.org</a:t>
            </a:r>
          </a:p>
        </p:txBody>
      </p:sp>
      <p:sp>
        <p:nvSpPr>
          <p:cNvPr id="12" name="CasetăText 11"/>
          <p:cNvSpPr txBox="1"/>
          <p:nvPr/>
        </p:nvSpPr>
        <p:spPr>
          <a:xfrm>
            <a:off x="5791200" y="1676400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Lactococcus</a:t>
            </a:r>
            <a:r>
              <a:rPr lang="ro-RO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lactis</a:t>
            </a:r>
            <a:endParaRPr 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CasetăText 12"/>
          <p:cNvSpPr txBox="1"/>
          <p:nvPr/>
        </p:nvSpPr>
        <p:spPr>
          <a:xfrm>
            <a:off x="381000" y="1752600"/>
            <a:ext cx="289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Lactobacillus</a:t>
            </a:r>
            <a:r>
              <a:rPr lang="ro-RO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bulgaricus</a:t>
            </a:r>
            <a:endParaRPr 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Respirația anaerobă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1752600" y="1600200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Fermentația acetică</a:t>
            </a:r>
            <a:endParaRPr lang="en-US" sz="2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Nomogramă 4"/>
          <p:cNvGraphicFramePr/>
          <p:nvPr/>
        </p:nvGraphicFramePr>
        <p:xfrm>
          <a:off x="1371600" y="2286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Respirația anaerobă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4.bp.blogspot.com/-tazFx-ffRHM/UD2ItYBOAjI/AAAAAAAAC0k/8uBQaEUTu34/s640/WAW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828800"/>
            <a:ext cx="3429000" cy="2290992"/>
          </a:xfrm>
          <a:prstGeom prst="rect">
            <a:avLst/>
          </a:prstGeom>
          <a:noFill/>
        </p:spPr>
      </p:pic>
      <p:sp>
        <p:nvSpPr>
          <p:cNvPr id="5" name="Dreptunghi 4"/>
          <p:cNvSpPr/>
          <p:nvPr/>
        </p:nvSpPr>
        <p:spPr>
          <a:xfrm>
            <a:off x="5029200" y="4267200"/>
            <a:ext cx="32004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http://www.handymancraftywoman.com</a:t>
            </a:r>
          </a:p>
        </p:txBody>
      </p:sp>
      <p:pic>
        <p:nvPicPr>
          <p:cNvPr id="19460" name="Picture 4" descr="http://aceticacompany.infoaliment.ro/clienti/poze/acetica-3-info51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4572000"/>
            <a:ext cx="2209800" cy="1676400"/>
          </a:xfrm>
          <a:prstGeom prst="rect">
            <a:avLst/>
          </a:prstGeom>
          <a:noFill/>
        </p:spPr>
      </p:pic>
      <p:sp>
        <p:nvSpPr>
          <p:cNvPr id="7" name="Dreptunghi 6"/>
          <p:cNvSpPr/>
          <p:nvPr/>
        </p:nvSpPr>
        <p:spPr>
          <a:xfrm>
            <a:off x="2667000" y="6324600"/>
            <a:ext cx="3048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http://aceticacompany.infoaliment.r</a:t>
            </a:r>
            <a:r>
              <a:rPr lang="ro-RO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en-US" sz="1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2" name="Picture 6" descr="101727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2209800"/>
            <a:ext cx="2200275" cy="2057400"/>
          </a:xfrm>
          <a:prstGeom prst="rect">
            <a:avLst/>
          </a:prstGeom>
          <a:noFill/>
        </p:spPr>
      </p:pic>
      <p:sp>
        <p:nvSpPr>
          <p:cNvPr id="9" name="Dreptunghi 8"/>
          <p:cNvSpPr/>
          <p:nvPr/>
        </p:nvSpPr>
        <p:spPr>
          <a:xfrm>
            <a:off x="990600" y="4343400"/>
            <a:ext cx="1828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https://www.flickr.com</a:t>
            </a:r>
          </a:p>
        </p:txBody>
      </p:sp>
      <p:sp>
        <p:nvSpPr>
          <p:cNvPr id="10" name="CasetăText 9"/>
          <p:cNvSpPr txBox="1"/>
          <p:nvPr/>
        </p:nvSpPr>
        <p:spPr>
          <a:xfrm>
            <a:off x="685800" y="1676400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Mycoderma</a:t>
            </a:r>
            <a:r>
              <a:rPr lang="ro-RO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aceti</a:t>
            </a:r>
            <a:endParaRPr 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Temă - fixați-vă cunoștințele cu privire la:</a:t>
            </a:r>
          </a:p>
        </p:txBody>
      </p:sp>
      <p:sp>
        <p:nvSpPr>
          <p:cNvPr id="4" name="CasetăText 3"/>
          <p:cNvSpPr txBox="1"/>
          <p:nvPr/>
        </p:nvSpPr>
        <p:spPr>
          <a:xfrm>
            <a:off x="533400" y="2057400"/>
            <a:ext cx="64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Respirați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o-RO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o-RO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aerobă</a:t>
            </a:r>
          </a:p>
          <a:p>
            <a:pPr algn="just"/>
            <a:r>
              <a:rPr lang="ro-RO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evidențierea respirației la plante</a:t>
            </a:r>
          </a:p>
          <a:p>
            <a:pPr algn="just"/>
            <a:r>
              <a:rPr lang="ro-RO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anaerobă</a:t>
            </a:r>
          </a:p>
          <a:p>
            <a:pPr algn="just"/>
            <a:r>
              <a:rPr lang="ro-RO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fermentație: - alcoolică</a:t>
            </a:r>
          </a:p>
          <a:p>
            <a:pPr algn="just"/>
            <a:r>
              <a:rPr lang="ro-RO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- lactică</a:t>
            </a:r>
          </a:p>
          <a:p>
            <a:pPr algn="just"/>
            <a:r>
              <a:rPr lang="ro-RO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- acetică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encrypted-tbn2.gstatic.com/images?q=tbn:ANd9GcRiTJ0lO4RgOPeWJ-s3uQ54znV5iEV4PIUYfjaih_Fwib2hrdC17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2362200"/>
            <a:ext cx="2705100" cy="1685926"/>
          </a:xfrm>
          <a:prstGeom prst="rect">
            <a:avLst/>
          </a:prstGeom>
          <a:noFill/>
        </p:spPr>
      </p:pic>
      <p:sp>
        <p:nvSpPr>
          <p:cNvPr id="6" name="Dreptunghi 5"/>
          <p:cNvSpPr/>
          <p:nvPr/>
        </p:nvSpPr>
        <p:spPr>
          <a:xfrm>
            <a:off x="6324600" y="4191000"/>
            <a:ext cx="2590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http://agroalimenta.info</a:t>
            </a:r>
          </a:p>
        </p:txBody>
      </p:sp>
      <p:pic>
        <p:nvPicPr>
          <p:cNvPr id="24580" name="Picture 4" descr="http://elearning.masterprof.ro/lectiile/merceologie/lectie_14/CAM5QHNRCAMSCXC0CAO5UT59CA5IHGTWCAOCMNU5CATIWT3CCA3MGGOKCAARFR2QCAFBF5RVCA0W8J8QCA32OUCWCAF23DTNCAQG8QGYCA5GU2HVCALWRHQ5CANT7A44CA81LHN1CAVBW9XFCA3BS6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4038600"/>
            <a:ext cx="1876425" cy="2438400"/>
          </a:xfrm>
          <a:prstGeom prst="rect">
            <a:avLst/>
          </a:prstGeom>
          <a:noFill/>
        </p:spPr>
      </p:pic>
      <p:sp>
        <p:nvSpPr>
          <p:cNvPr id="8" name="Dreptunghi 7"/>
          <p:cNvSpPr/>
          <p:nvPr/>
        </p:nvSpPr>
        <p:spPr>
          <a:xfrm>
            <a:off x="3810000" y="6548735"/>
            <a:ext cx="2514600" cy="309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http://elearning.masterprof.ro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Respirația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Dreptunghi 2"/>
          <p:cNvSpPr/>
          <p:nvPr/>
        </p:nvSpPr>
        <p:spPr>
          <a:xfrm>
            <a:off x="381000" y="1828800"/>
            <a:ext cx="8382000" cy="1077218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Respirația</a:t>
            </a:r>
            <a:r>
              <a:rPr lang="vi-VN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este procesul prin care organismele descompun substanțele organice</a:t>
            </a:r>
            <a:r>
              <a:rPr lang="ro-RO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în vederea eliberării energiei necesară utilizării ei în diferite activități</a:t>
            </a:r>
            <a:r>
              <a:rPr lang="ro-RO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întreținerea funcțiilor celulare, mișcare, încălzire, etc.</a:t>
            </a:r>
            <a:endParaRPr lang="en-US" sz="2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352800" y="3276600"/>
            <a:ext cx="19812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Respirația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600200" y="4495800"/>
            <a:ext cx="20574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Respirație</a:t>
            </a:r>
          </a:p>
          <a:p>
            <a:pPr algn="ctr"/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aerobă</a:t>
            </a:r>
            <a:endParaRPr lang="en-US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953000" y="4572000"/>
            <a:ext cx="20574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Respirație</a:t>
            </a:r>
          </a:p>
          <a:p>
            <a:pPr algn="ctr"/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anaerobă</a:t>
            </a:r>
            <a:endParaRPr lang="en-US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Conector drept cu săgeată 10"/>
          <p:cNvCxnSpPr>
            <a:stCxn id="4" idx="4"/>
            <a:endCxn id="7" idx="0"/>
          </p:cNvCxnSpPr>
          <p:nvPr/>
        </p:nvCxnSpPr>
        <p:spPr>
          <a:xfrm rot="16200000" flipH="1">
            <a:off x="4933950" y="3524250"/>
            <a:ext cx="457200" cy="16383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rept cu săgeată 12"/>
          <p:cNvCxnSpPr>
            <a:stCxn id="4" idx="4"/>
            <a:endCxn id="5" idx="0"/>
          </p:cNvCxnSpPr>
          <p:nvPr/>
        </p:nvCxnSpPr>
        <p:spPr>
          <a:xfrm rot="5400000">
            <a:off x="3295650" y="3448050"/>
            <a:ext cx="381000" cy="17145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Respirația aerobă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457200" y="2286001"/>
            <a:ext cx="8229600" cy="39549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o-RO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Respirația aerobă </a:t>
            </a:r>
            <a:r>
              <a:rPr lang="ro-RO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constă în oxidarea substanțelor organice, folosind oxigen liber, rezultând produși finali: </a:t>
            </a:r>
            <a:r>
              <a:rPr lang="ro-RO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o-RO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și </a:t>
            </a:r>
            <a:r>
              <a:rPr lang="ro-RO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o-RO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o-RO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și cu eliberarea unei cantități mari de energie .</a:t>
            </a:r>
          </a:p>
          <a:p>
            <a:pPr algn="just"/>
            <a:endParaRPr lang="ro-RO" sz="2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o-RO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o-RO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o-RO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+ 6</a:t>
            </a:r>
            <a:r>
              <a:rPr lang="ro-RO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6</a:t>
            </a:r>
            <a:r>
              <a:rPr lang="ro-RO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o-RO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+ 6</a:t>
            </a:r>
            <a:r>
              <a:rPr lang="ro-RO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o-RO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+ 675 Kcal</a:t>
            </a:r>
          </a:p>
          <a:p>
            <a:pPr algn="just"/>
            <a:endParaRPr lang="ro-RO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caracteristică majorității organismelor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are loc la nivelul mitocondriilor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energia eliberată se înmagazinează în ATP</a:t>
            </a:r>
          </a:p>
          <a:p>
            <a:pPr algn="just"/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ăgeată la dreapta 3"/>
          <p:cNvSpPr/>
          <p:nvPr/>
        </p:nvSpPr>
        <p:spPr>
          <a:xfrm>
            <a:off x="3200400" y="3810000"/>
            <a:ext cx="8382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Evidențierea respirației la plante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533400" y="1600200"/>
            <a:ext cx="4961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Consumul de oxigen în timpul respirației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4419600" y="2286000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 introduce material vegetal într-un balon, se pune dop și se așează la întuneric. După câteva ore se introduce o lumânare aprinsă în balon și ea se va stinge. Într-un balon martor lumânarea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nu se va stinge.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Toshiba\Pictures\My Scans\scan0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209800"/>
            <a:ext cx="3019044" cy="2209800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533400" y="4572000"/>
            <a:ext cx="411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Gh. </a:t>
            </a:r>
            <a:r>
              <a:rPr lang="ro-RO" sz="14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Mohan</a:t>
            </a:r>
            <a:r>
              <a:rPr lang="ro-RO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Manual de Biologie, Ed. Corint, 2000</a:t>
            </a:r>
            <a:endParaRPr lang="en-US" sz="1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asetăText 6"/>
          <p:cNvSpPr txBox="1"/>
          <p:nvPr/>
        </p:nvSpPr>
        <p:spPr>
          <a:xfrm>
            <a:off x="381000" y="5105400"/>
            <a:ext cx="85344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Consumul de substanțe organice în timpul respirației</a:t>
            </a:r>
          </a:p>
          <a:p>
            <a:pPr algn="just"/>
            <a:r>
              <a:rPr lang="ro-RO" sz="2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 cântăresc boabe de grâu ce se pun apoi la încolțit. Se recântăresc după încolțire, înainte de apariția clorofilei. Se constată pierderea de masă datorită consumului prin respirație. </a:t>
            </a:r>
            <a:endParaRPr lang="en-US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tăText 3"/>
          <p:cNvSpPr txBox="1"/>
          <p:nvPr/>
        </p:nvSpPr>
        <p:spPr>
          <a:xfrm>
            <a:off x="457200" y="4724400"/>
            <a:ext cx="411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M, Andrei, Manual de Biologie, EDP, 1996</a:t>
            </a:r>
            <a:endParaRPr lang="en-US" sz="1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reptunghi 6"/>
          <p:cNvSpPr/>
          <p:nvPr/>
        </p:nvSpPr>
        <p:spPr>
          <a:xfrm>
            <a:off x="381000" y="1752600"/>
            <a:ext cx="48211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o-RO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Producerea de CO</a:t>
            </a:r>
            <a:r>
              <a:rPr lang="ro-RO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în timpul respiraț</a:t>
            </a:r>
            <a:r>
              <a:rPr lang="ro-RO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iei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Evidențierea respirației la plante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C:\Users\Toshiba\Pictures\My Scans\scan0039edit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438400"/>
            <a:ext cx="5486400" cy="1905000"/>
          </a:xfrm>
          <a:prstGeom prst="rect">
            <a:avLst/>
          </a:prstGeom>
          <a:noFill/>
        </p:spPr>
      </p:pic>
      <p:sp>
        <p:nvSpPr>
          <p:cNvPr id="12" name="CasetăText 11"/>
          <p:cNvSpPr txBox="1"/>
          <p:nvPr/>
        </p:nvSpPr>
        <p:spPr>
          <a:xfrm>
            <a:off x="5867400" y="1981200"/>
            <a:ext cx="3048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În vasele 1,2,3 este apă de var. Se aspiră aer prin T3. Aerul va trece succesiv prin vasele 1,2 unde apa de var va reține în întregime CO</a:t>
            </a:r>
            <a:r>
              <a:rPr lang="ro-RO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din aerul care intră în balon. Se constată că apa de var din vasul 3 se va tulbura din cauza CO</a:t>
            </a:r>
            <a:r>
              <a:rPr lang="ro-RO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produs de materialul vegetal. Într-o instalație martor , fără material vegetal, soluția din vasul 3 rămâne limpede.</a:t>
            </a:r>
          </a:p>
          <a:p>
            <a:pPr algn="just"/>
            <a:endParaRPr lang="en-US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Respirația anaerobă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tăText 4"/>
          <p:cNvSpPr txBox="1"/>
          <p:nvPr/>
        </p:nvSpPr>
        <p:spPr>
          <a:xfrm>
            <a:off x="457200" y="1828800"/>
            <a:ext cx="8229600" cy="30931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o-RO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Respirația </a:t>
            </a:r>
            <a:r>
              <a:rPr lang="ro-RO" sz="2400" b="1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anerobă</a:t>
            </a:r>
            <a:r>
              <a:rPr lang="ro-RO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constă în oxidarea parțială a substanțelor organice în absența oxigenului rezultând produși intermediari, </a:t>
            </a:r>
            <a:r>
              <a:rPr lang="ro-RO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o-RO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o-RO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și  energie .</a:t>
            </a:r>
            <a:endParaRPr lang="en-US" sz="2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produs intermediar + CO</a:t>
            </a:r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+ 16-30 Kcal</a:t>
            </a:r>
            <a:endParaRPr lang="ro-RO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caracteristică ciupercilor, bacteriilor 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energia rezultată este mică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la microorganisme se mai numește fermentație</a:t>
            </a:r>
          </a:p>
          <a:p>
            <a:pPr algn="just"/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ăgeată la dreapta 5"/>
          <p:cNvSpPr/>
          <p:nvPr/>
        </p:nvSpPr>
        <p:spPr>
          <a:xfrm>
            <a:off x="1981200" y="3048000"/>
            <a:ext cx="8382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76600" y="4572000"/>
            <a:ext cx="2133600" cy="609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Fermentație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33400" y="5638800"/>
            <a:ext cx="1676400" cy="533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alcoolică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514600" y="5638800"/>
            <a:ext cx="1676400" cy="533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lactică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400800" y="5638800"/>
            <a:ext cx="1676400" cy="5334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butirică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495800" y="5638800"/>
            <a:ext cx="1676400" cy="533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acetică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Conector drept cu săgeată 16"/>
          <p:cNvCxnSpPr>
            <a:stCxn id="7" idx="4"/>
            <a:endCxn id="12" idx="0"/>
          </p:cNvCxnSpPr>
          <p:nvPr/>
        </p:nvCxnSpPr>
        <p:spPr>
          <a:xfrm rot="5400000">
            <a:off x="2628900" y="3924300"/>
            <a:ext cx="457200" cy="2971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drept cu săgeată 18"/>
          <p:cNvCxnSpPr>
            <a:stCxn id="7" idx="4"/>
            <a:endCxn id="13" idx="0"/>
          </p:cNvCxnSpPr>
          <p:nvPr/>
        </p:nvCxnSpPr>
        <p:spPr>
          <a:xfrm rot="5400000">
            <a:off x="3619500" y="4914900"/>
            <a:ext cx="457200" cy="990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drept cu săgeată 20"/>
          <p:cNvCxnSpPr>
            <a:stCxn id="7" idx="4"/>
            <a:endCxn id="15" idx="0"/>
          </p:cNvCxnSpPr>
          <p:nvPr/>
        </p:nvCxnSpPr>
        <p:spPr>
          <a:xfrm rot="16200000" flipH="1">
            <a:off x="4610100" y="4914900"/>
            <a:ext cx="457200" cy="990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rept cu săgeată 22"/>
          <p:cNvCxnSpPr>
            <a:stCxn id="7" idx="4"/>
            <a:endCxn id="14" idx="0"/>
          </p:cNvCxnSpPr>
          <p:nvPr/>
        </p:nvCxnSpPr>
        <p:spPr>
          <a:xfrm rot="16200000" flipH="1">
            <a:off x="5562600" y="3962400"/>
            <a:ext cx="457200" cy="2895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Respirația </a:t>
            </a:r>
            <a:r>
              <a:rPr lang="ro-RO" sz="36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anerobă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Nomogramă 3"/>
          <p:cNvGraphicFramePr/>
          <p:nvPr/>
        </p:nvGraphicFramePr>
        <p:xfrm>
          <a:off x="1371600" y="2286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asetăText 4"/>
          <p:cNvSpPr txBox="1"/>
          <p:nvPr/>
        </p:nvSpPr>
        <p:spPr>
          <a:xfrm>
            <a:off x="1752600" y="1600200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Fermentația alcoolică</a:t>
            </a:r>
            <a:endParaRPr lang="en-US" sz="2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Respirația anaerobă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data:image/jpeg;base64,/9j/4AAQSkZJRgABAQAAAQABAAD/2wCEAAkGBxASEhAQEg8PEBAPEA8PEA8PEA8PEA8PFRUWFxUUFBQYHCggGBolHBQUITEhJSkrLi4uFx8zODMsNygtLisBCgoKDg0OGBAQFywcHx8sLCwsKywsLCwsLCwsLCwsLCwsLCwsLCwsLCwsLCssLCwsLCwsNywsLCsrKzcrNywuLP/AABEIAIwA5AMBIgACEQEDEQH/xAAbAAABBQEBAAAAAAAAAAAAAAADAAECBAUGB//EAEIQAAIBAgQDBQUDCgQHAQAAAAECAAMRBBIhMQVBURMiYXGRBjKBobFCUtEUJDNTcnOSweHwBxVigjRUY3SissIj/8QAGQEAAwEBAQAAAAAAAAAAAAAAAAECAwQF/8QAJBEAAgICAgICAwEBAAAAAAAAAAECEQMhEjEEQRNhIlFxQjL/2gAMAwEAAhEDEQA/AOAqQVoWoIENPLiQGBkWEiIRRNUxgxJkaxsssIukqxDJE9OOsJBEldVh0k+zkLRvYBRHyxIJKYsBhFFEYhobUvTpqLtUfKB8CSdLnlMzG8Ram9ROzuaZIJzEa+RE0aN+3wxFr9oV1FxqjDact7QA/lNa9v0jA22/vSdWPGpQtj7Z0KVcyhvvAHyjCB4etqVP9gfjLEyapgNIlo5g2ioZMQbyYMiRBMAeSERZJVk8ssRECORHAjMZVjBFZK0QiYxWIETFBs0ULAt1BKlrGXmWVnXWcsGJCAk0kVhFWajEZOk/KMUjKusoTJneESP2d4ymAiwIzJHQycVjoANJLMJNlgWSLTCiV4xMiDETHQ0iVD9Phf34PorTmPaVbYqtz75JPidx851XC0LYrCAC5NY288jWmD7U4Cp+V4ru+4/eGmmg8fGdWOljV/sVpPZd4frSp/sLDCD4R+ip35KR6EywROeXZVAmk6WFc6hHYdVRiPURmWe++xWBT/LcH3EzPh0YnKLksL3+cvHDkxHgDoRoQQRuDoREiXNhv9Zv+3lMf5hi7AALUC6dQq3+d5l8M7taif8Aq0//AGEHHdACfDsurKwG1yDv0g33IsQR1np/t7hCcGzfqnR/Q2P1nnPEl7wP31B+n4zWeJQEnZVgnMKdpXaZMoV5Cq0naBqmJIALNFImKXQG2yyuyS2RBss82DIABY9pO0cLOyCtDsdVj5I6CGCQaERpwdUaw9onW4iAHReHWUhcGWabxSRQa0gwkorSAsrusZVhysDWqimpY8th1MuLCw3CsTTpYzBPUdURKr1HZvsqKbAaDXcgfGUfaDHJUxWNqIwZKxJRtddF/AzHrVC5LE3J9AOkgVm3L8eJnJW7Nbg73pgfdJFvPWWrTBoVWpsGHxHUToKZDAMNjqJDLTGv4Xvp/P8AlPd/8P8AGBuHYQD7CGkfDISv0E8QwVWqr3pHK5BUEC513+k6X2a4xUyVKZqt3WL75AQ259bzTDNKVMfoyfbBvz7GE/8AMVT/AOUzMBY1aQuADUp3JIAAzDUxuN1A1eq4Ia7XzXvcnfWVaGKdL5GK5hY25joZEsn5dDSPbvaapTfB4kI1OoXouFVHVyW6qAdTeeTcZw7IaSsrKQgFmVlOw6yvT4pXA/TVBbT3jtFjMbUqEq9V6gXLYub2NtfrCXkSm6oaiU3gWlhhAVDFYAiZXqmFcwDTSIhgsUmBGlAbkiwjx1nnY0QDRZK0lHE6ougIpDiBtCqYOQCYR6Yk7RKIdhZWxNPSCptaXqi3lR6esErHYVXhAZWEMhkONAghmbxFS70qX3iPUmw+c0Zm4qtlxFI2OmQ9dmjxrYS6Ou4v/hs1Gn2iVQ1lLMHAFrC51E4M09Z7P7VcUvg8RYnWgw0B5ieLNX12b+Ezq8iCi1RhBtp2TrYUjf0lvhLd1lPI3HxiTG3VkWlmZgd1BI8QTbzj8PpOCcylQRpqp+hnNyrs0i97L+HqFGVxurBrdR0i4xQKOCpORrMp1syHVT/fjERrJY/GXw4pkXamxKNzCHUr/FqPMyJW2mjZGXUNo1NZBmuPQwlI7Qkhha4KrC0gMi9bAnqSdfwnRYfsamBrviaOV07NcJWUhHqv9pMv2lA1J8es59zCEf2J/QJ2lWo0LVMFlnQkSCtGyw5SDtKGMFikwIoAaBkgZFzEs4IuiCayWkhJCbcrARk1kSJEGOhFtIz6QaPJM0pMKJqYGqkmhkmEF2MpkWhKZiqCCBjasC4pmRxP9LT+H1mlTaZfGD308v5yYqmB6Z7RN+aVv3JnlJnqPtA35nU/cH6CeWsZ0+V/0v4Y4+mHwDd/4GayHeYuBPe+E1qJveedNfmh/wCiZaRba0cyJM2NzPQBWKE7etjNDheHRmAarSprvmq9pkHnlBPPnYdTKWPp+69v9JPgdvnDYN6aFTVRnQOL01JHaa+6TyB5mXSYFvGspdmVnfN9txkLC+ll+yttbStUMPicR2lR3ICl2ZyFFlW5vYDoNh4CV3mlpaAE0dRFaKCegGcQVoUxBY0MiBFJRRgWWj0REwipied6IDERR5EyoghXkGEIqxFZqmVRGnDWgaZh7yktkiEmDIrFNpREDqwJEsMIFxM2xkRMzi7d5D4H6zRJmbxX3k8j9Yo9jZ6XxvXBP40D9J5WxnqXFv8Agm/7f/5E8wdLTq8rtHPj6Y+CHe+E1sMYHhXCazg1FTuajMxsCeglpMM4JGUZhbnPOk05lU+Q5EZULGwBJhlom4DFUuQAWNlueRMvYNuwqsCM/wD+ZVrAkC+0056uJuY+KpGxUysq3yjkCW87WX+fym3RqUalQ59lFwp3Y/GUsbh8tyvIGwvby28jDHNuNtAQo0xe590C5/ZEE75izWsGNwOg5fK0q0MUzXVhltY5F1zHqfCHV78jbqRb5SlF3bAVpGEg2my6AYSciInMLGQYxQLvrFEBrMsiIV5XczghszDgxmgkaFAm6iUkSpGFYaSKpJTX4yrK9tYYCDYayatKSoQRRGJjBomlOWiaHg6iyaxzrMWNFJhKvEsFUKrUFNigBu1tJeqLOt4XiO3opTCjNQp2a33Qdz6yMuThG0rEydZg+ERL2NSgqgm9tVAmBx72epUlshbNlDKzX7+munSbrOzKlFB7o7oAtoJncc4uQLPdmQZF6AdBMM3lSzNNL+EQVD8Jx1SjhhSqLZF1UKRm7127wOx1lb8rQO1iBnUDNq2m4B5zDOMqZSxV7HXWWuB0RVNRnJXIoKgblj49LQeN25VRdGiwyMrvrfUeR057zP4mClyjAq1mGunpygeM49lAXlsCdbDymHiKpC27Qt8TaaYoNrXRSD4TFK1Tvmw5Hxh8ZjDlAB1JsPEXa0wi29h46eEsNi7BGN9APjq34zq4Dos9jUpEOQbHoRf4jnLFXGcwpK+JAPpK+I4maoACnNa1+QEB29hkbeG+gNelVDAMNiL+UTTGwRbOLE21uL8psH+sHoQryLtpExgHfSJMaBu2sUAzxSxnSvKbnWXHlKodZ5+JbMx0Mto8qqIZZ19FlkVRImpBGITTnoRJpFZIRmEzUxEgZK8CGkg0GxhAZ0HsxwIYhmNTMtJKZYHUdo3JQfWR9jOFDEYgAlMlEds4cXDBdgRz1+k6DjmN7InIQLc7DX05TzvJ8ng+C7YVRm4XhOEVqzVMzKgTJTGpzHxPLSZdbHBHJphUS1iPdBHjadDwqrh3whqsoeq5e5A0ABOW1/hOD4tX7zAE77A6TOCnJqMnYuzWrcSemS+bdBYKNVB5g85l1XXEKTdQqksSSczsOQmZVrMVte17C/QXlRiU0ViBt1E7MeJL6roVF6tiWsVI8dL7eMuU6QordHuzoMxubX6Wi4TXQU3RxeoT3WJ/u4lbD4btsTTo5iFa5qAG2wJ0l9viUo2Z1eo1bMSQAp2Eya+lxqehG07CrwWkuoLWIBJLE9NJXfglFmy97MSRfMbX3E2hOMdGvxMwcPVp5fHnfnKuIAsvTW3iuY2mz7QcDp0URkZiWcocxFhZb9JQq0wUID0gERAF1LsMx523HmNxOiFPaJaohha+U6A2tEE7Y6AgD1J8JXS4G20sYWuFt3Te5NwdSLWtFQjQwNJRy767nnLRlGjiN7U3PXaG/KW/VP8AKRTYqCVTYSpUeFqVL8rebCAKD7w+UFEdArRQuVPvfOKXoKZ0LmVH3lqrKp3nn4TMkJMNEBFOv0OyQMIsgsLIYCyxnhBE4koRXtECNpT4pi2p3sFPnc/zg+EcQdzZgvPYEH6zZYr9lnvHs1wui2Ew5VBTY0qbZl0zsRqWPXxnPe0OEpa90hh3WzHn5HaG/wAN+J1TfDls1NULqDclNdgenhO2xSKyhWRHGvvqG+s87yfGc5fa9nQ4c0mjzbj+FprSshAAUajQEWnmpyltW7tzfcz3TjXB6BuppggDawHw0nFYrB0ELBcPR0/0n8ZpgwtW2yPh4nA1yp0S/wDDaVjgqrbIfpO0r4kDalRHkn9ZnVeL1BstMf7f6zsUEieJiLwfEPl90W6nWaWB4JXSolXMhyEmwLAm4It84n4zW6qPJRBPxWt986+UfEdUXWpYnbJoNvcB9b6x0wmIBzdnY20JyEj43mY+Nq/rH9bQJxDnd29TD41RfNmlxXA16lNVyrdahqEsyi91t6zNHCawDAiiLgZTn2N9SRbXTT4wBqE7k+pgWYy4xpUS9lr/ACmpzxFMDooEnT4bRX3q+bysBM8nSQEZNG+K+HUAZhYeGs5/jmPRyBTZtNCLAL+MgWmbnIJseZ6Sor2BC8Klfl8I1JMx1v6yxXpKq6D485broViQMwuASIobhvuf7jFJ0HI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www.mediasinfo.ro/wp-content/uploads/2011/06/bautu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4495800"/>
            <a:ext cx="2724150" cy="1676400"/>
          </a:xfrm>
          <a:prstGeom prst="rect">
            <a:avLst/>
          </a:prstGeom>
          <a:noFill/>
        </p:spPr>
      </p:pic>
      <p:sp>
        <p:nvSpPr>
          <p:cNvPr id="7" name="Dreptunghi 6"/>
          <p:cNvSpPr/>
          <p:nvPr/>
        </p:nvSpPr>
        <p:spPr>
          <a:xfrm>
            <a:off x="5867400" y="6324600"/>
            <a:ext cx="2743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http://www.mediasinfo.ro</a:t>
            </a:r>
          </a:p>
        </p:txBody>
      </p:sp>
      <p:pic>
        <p:nvPicPr>
          <p:cNvPr id="2054" name="Picture 6" descr="http://www.bioterapi.ro/dictionar/index_botanic/drojdii/pic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4267200" cy="2667000"/>
          </a:xfrm>
          <a:prstGeom prst="rect">
            <a:avLst/>
          </a:prstGeom>
          <a:noFill/>
        </p:spPr>
      </p:pic>
      <p:sp>
        <p:nvSpPr>
          <p:cNvPr id="9" name="Dreptunghi 8"/>
          <p:cNvSpPr/>
          <p:nvPr/>
        </p:nvSpPr>
        <p:spPr>
          <a:xfrm>
            <a:off x="1371600" y="5257800"/>
            <a:ext cx="2057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http://www.bioterapi.ro</a:t>
            </a:r>
          </a:p>
        </p:txBody>
      </p:sp>
      <p:pic>
        <p:nvPicPr>
          <p:cNvPr id="2058" name="Picture 10" descr="http://pimg.tradeindia.com/01209366/b/1/Bakers-Yeas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1676400"/>
            <a:ext cx="2209800" cy="2209800"/>
          </a:xfrm>
          <a:prstGeom prst="rect">
            <a:avLst/>
          </a:prstGeom>
          <a:noFill/>
        </p:spPr>
      </p:pic>
      <p:sp>
        <p:nvSpPr>
          <p:cNvPr id="13" name="Dreptunghi 12"/>
          <p:cNvSpPr/>
          <p:nvPr/>
        </p:nvSpPr>
        <p:spPr>
          <a:xfrm>
            <a:off x="5791200" y="4038600"/>
            <a:ext cx="2279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http://www.rmchemicals.com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Nomogramă 2"/>
          <p:cNvGraphicFramePr/>
          <p:nvPr/>
        </p:nvGraphicFramePr>
        <p:xfrm>
          <a:off x="1371600" y="2286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setăText 3"/>
          <p:cNvSpPr txBox="1"/>
          <p:nvPr/>
        </p:nvSpPr>
        <p:spPr>
          <a:xfrm>
            <a:off x="1752600" y="1600200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Fermentația lactică</a:t>
            </a:r>
            <a:endParaRPr lang="en-US" sz="2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u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Respirația anaerobă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588</Words>
  <Application>Microsoft Office PowerPoint</Application>
  <PresentationFormat>Expunere pe ecran (4:3)</PresentationFormat>
  <Paragraphs>83</Paragraphs>
  <Slides>13</Slides>
  <Notes>1</Notes>
  <HiddenSlides>0</HiddenSlides>
  <MMClips>0</MMClips>
  <ScaleCrop>false</ScaleCrop>
  <HeadingPairs>
    <vt:vector size="6" baseType="variant">
      <vt:variant>
        <vt:lpstr>Fonturi utilizate</vt:lpstr>
      </vt:variant>
      <vt:variant>
        <vt:i4>4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Temă Office</vt:lpstr>
      <vt:lpstr>Respirația aerobă și anaerobă</vt:lpstr>
      <vt:lpstr>Respirația</vt:lpstr>
      <vt:lpstr>Respirația aerobă</vt:lpstr>
      <vt:lpstr>Evidențierea respirației la plante</vt:lpstr>
      <vt:lpstr>Evidențierea respirației la plante</vt:lpstr>
      <vt:lpstr>Respirația anaerobă</vt:lpstr>
      <vt:lpstr>Respirația anerobă</vt:lpstr>
      <vt:lpstr>Respirația anaerobă</vt:lpstr>
      <vt:lpstr>Respirația anaerobă</vt:lpstr>
      <vt:lpstr>Respirația anaerobă</vt:lpstr>
      <vt:lpstr>Respirația anaerobă</vt:lpstr>
      <vt:lpstr>Respirația anaerobă</vt:lpstr>
      <vt:lpstr>Temă - fixați-vă cunoștințele cu privire la: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Respirația aerobă și anaerobă</dc:title>
  <dc:creator>Toshiba</dc:creator>
  <cp:lastModifiedBy>Lenovo</cp:lastModifiedBy>
  <cp:revision>32</cp:revision>
  <dcterms:created xsi:type="dcterms:W3CDTF">2014-08-12T09:00:05Z</dcterms:created>
  <dcterms:modified xsi:type="dcterms:W3CDTF">2020-05-07T18:44:58Z</dcterms:modified>
</cp:coreProperties>
</file>