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59" r:id="rId4"/>
    <p:sldId id="261" r:id="rId5"/>
    <p:sldId id="258" r:id="rId6"/>
    <p:sldId id="264" r:id="rId7"/>
    <p:sldId id="265" r:id="rId8"/>
    <p:sldId id="266" r:id="rId9"/>
    <p:sldId id="257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9358C4-8B3A-458F-8C4B-A71EFFBC5DF5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F6543D-A7B2-4464-9B75-18886F620F49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800" dirty="0" err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Sistemul</a:t>
          </a:r>
          <a:r>
            <a:rPr lang="en-US" sz="1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digestiv</a:t>
          </a:r>
          <a:endParaRPr lang="en-US" sz="18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830596-B0FD-435A-AD19-6F8FAF79A837}" type="parTrans" cxnId="{BE4D816C-3A1A-413F-B23D-78AB1422C721}">
      <dgm:prSet/>
      <dgm:spPr/>
      <dgm:t>
        <a:bodyPr/>
        <a:lstStyle/>
        <a:p>
          <a:endParaRPr lang="en-US"/>
        </a:p>
      </dgm:t>
    </dgm:pt>
    <dgm:pt modelId="{0E4FBF97-D35F-470B-9198-7688CEAA9F9F}" type="sibTrans" cxnId="{BE4D816C-3A1A-413F-B23D-78AB1422C721}">
      <dgm:prSet/>
      <dgm:spPr/>
      <dgm:t>
        <a:bodyPr/>
        <a:lstStyle/>
        <a:p>
          <a:endParaRPr lang="en-US"/>
        </a:p>
      </dgm:t>
    </dgm:pt>
    <dgm:pt modelId="{CF9CA4AF-E6FA-492C-9E58-861679784D89}">
      <dgm:prSet phldrT="[Text]" custT="1"/>
      <dgm:spPr>
        <a:solidFill>
          <a:srgbClr val="FFFF00"/>
        </a:solidFill>
      </dgm:spPr>
      <dgm:t>
        <a:bodyPr/>
        <a:lstStyle/>
        <a:p>
          <a:pPr algn="ctr">
            <a:lnSpc>
              <a:spcPct val="100000"/>
            </a:lnSpc>
          </a:pPr>
          <a:r>
            <a:rPr lang="ro-RO" sz="1800" kern="1000" spc="-100" baseline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tub digestiv</a:t>
          </a:r>
          <a:endParaRPr lang="en-US" sz="1800" kern="1000" spc="-1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5A2673-8167-4508-9180-A711999E5CAE}" type="parTrans" cxnId="{1F833C12-08E2-4CF5-B8B5-248A50A1A053}">
      <dgm:prSet/>
      <dgm:spPr/>
      <dgm:t>
        <a:bodyPr/>
        <a:lstStyle/>
        <a:p>
          <a:endParaRPr lang="en-US"/>
        </a:p>
      </dgm:t>
    </dgm:pt>
    <dgm:pt modelId="{49AD5201-66F8-41D6-A525-EB793F20770F}" type="sibTrans" cxnId="{1F833C12-08E2-4CF5-B8B5-248A50A1A053}">
      <dgm:prSet/>
      <dgm:spPr/>
      <dgm:t>
        <a:bodyPr/>
        <a:lstStyle/>
        <a:p>
          <a:endParaRPr lang="en-US"/>
        </a:p>
      </dgm:t>
    </dgm:pt>
    <dgm:pt modelId="{64839A46-D757-4B0B-884E-35036E316DCF}">
      <dgm:prSet phldrT="[Text]"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limba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159EC7-AC09-429E-BD91-B6F1F77B21C2}" type="parTrans" cxnId="{DBFA2A30-7B0C-4976-9CAA-291039BFDF49}">
      <dgm:prSet/>
      <dgm:spPr/>
      <dgm:t>
        <a:bodyPr/>
        <a:lstStyle/>
        <a:p>
          <a:endParaRPr lang="en-US"/>
        </a:p>
      </dgm:t>
    </dgm:pt>
    <dgm:pt modelId="{916C31DD-15DD-4A59-B9BA-12F5F4D4C10A}" type="sibTrans" cxnId="{DBFA2A30-7B0C-4976-9CAA-291039BFDF49}">
      <dgm:prSet/>
      <dgm:spPr/>
      <dgm:t>
        <a:bodyPr/>
        <a:lstStyle/>
        <a:p>
          <a:endParaRPr lang="en-US"/>
        </a:p>
      </dgm:t>
    </dgm:pt>
    <dgm:pt modelId="{37D6A1A1-5EE8-43E1-962D-AEFC97AB045E}">
      <dgm:prSet phldrT="[Text]"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faringe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3E2EE3-FDB3-459C-AB8B-F7484D826C6A}" type="parTrans" cxnId="{F2E5C979-781A-4CAB-B819-0AB4708E0B59}">
      <dgm:prSet/>
      <dgm:spPr/>
      <dgm:t>
        <a:bodyPr/>
        <a:lstStyle/>
        <a:p>
          <a:endParaRPr lang="en-US"/>
        </a:p>
      </dgm:t>
    </dgm:pt>
    <dgm:pt modelId="{77B2DAFC-848A-44BB-AB44-EC7B97ED3691}" type="sibTrans" cxnId="{F2E5C979-781A-4CAB-B819-0AB4708E0B59}">
      <dgm:prSet/>
      <dgm:spPr/>
      <dgm:t>
        <a:bodyPr/>
        <a:lstStyle/>
        <a:p>
          <a:endParaRPr lang="en-US"/>
        </a:p>
      </dgm:t>
    </dgm:pt>
    <dgm:pt modelId="{3971F3D4-4A87-43DA-8BD1-7A33042D5E2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800" dirty="0" err="1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glande</a:t>
          </a:r>
          <a:r>
            <a:rPr lang="en-US" sz="18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o-RO" sz="1800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en-US" sz="1800" dirty="0" err="1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anexe</a:t>
          </a:r>
          <a:endParaRPr lang="en-US" sz="1800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967F4B-654B-49B7-9DDF-1D36D219ADFA}" type="parTrans" cxnId="{0F757C9C-5004-4155-87B9-C20B510FD2EA}">
      <dgm:prSet/>
      <dgm:spPr/>
      <dgm:t>
        <a:bodyPr/>
        <a:lstStyle/>
        <a:p>
          <a:endParaRPr lang="en-US"/>
        </a:p>
      </dgm:t>
    </dgm:pt>
    <dgm:pt modelId="{FF6B1004-8112-4E2B-9378-1DBC1FCF39D2}" type="sibTrans" cxnId="{0F757C9C-5004-4155-87B9-C20B510FD2EA}">
      <dgm:prSet/>
      <dgm:spPr/>
      <dgm:t>
        <a:bodyPr/>
        <a:lstStyle/>
        <a:p>
          <a:endParaRPr lang="en-US"/>
        </a:p>
      </dgm:t>
    </dgm:pt>
    <dgm:pt modelId="{5EAB2153-6AC9-40DF-A3D7-9465725CB435}">
      <dgm:prSet phldrT="[Text]" custT="1"/>
      <dgm:spPr>
        <a:solidFill>
          <a:srgbClr val="0070C0"/>
        </a:solidFill>
      </dgm:spPr>
      <dgm:t>
        <a:bodyPr/>
        <a:lstStyle/>
        <a:p>
          <a:r>
            <a:rPr lang="ro-RO" sz="1800" dirty="0">
              <a:latin typeface="Times New Roman" pitchFamily="18" charset="0"/>
              <a:cs typeface="Times New Roman" pitchFamily="18" charset="0"/>
            </a:rPr>
            <a:t>parotide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722A77D-FB48-49B6-B4A9-DB3E7E376909}" type="parTrans" cxnId="{53415390-45D6-40BB-AFD2-140451FFB386}">
      <dgm:prSet/>
      <dgm:spPr/>
      <dgm:t>
        <a:bodyPr/>
        <a:lstStyle/>
        <a:p>
          <a:endParaRPr lang="en-US"/>
        </a:p>
      </dgm:t>
    </dgm:pt>
    <dgm:pt modelId="{484BEE3F-7410-4348-89B7-E037AAEFA3CB}" type="sibTrans" cxnId="{53415390-45D6-40BB-AFD2-140451FFB386}">
      <dgm:prSet/>
      <dgm:spPr/>
      <dgm:t>
        <a:bodyPr/>
        <a:lstStyle/>
        <a:p>
          <a:endParaRPr lang="en-US"/>
        </a:p>
      </dgm:t>
    </dgm:pt>
    <dgm:pt modelId="{3464E771-CA8E-4F70-89E7-3F47DC2088B0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esofag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BB1E52-E6F4-4525-AB47-CA633670B46E}" type="parTrans" cxnId="{B31D1987-F3EE-4F1C-85D7-5889B4579A58}">
      <dgm:prSet/>
      <dgm:spPr/>
      <dgm:t>
        <a:bodyPr/>
        <a:lstStyle/>
        <a:p>
          <a:endParaRPr lang="en-US"/>
        </a:p>
      </dgm:t>
    </dgm:pt>
    <dgm:pt modelId="{EF7BA807-1C17-4D10-91E0-80D07DAC352F}" type="sibTrans" cxnId="{B31D1987-F3EE-4F1C-85D7-5889B4579A58}">
      <dgm:prSet/>
      <dgm:spPr/>
      <dgm:t>
        <a:bodyPr/>
        <a:lstStyle/>
        <a:p>
          <a:endParaRPr lang="en-US"/>
        </a:p>
      </dgm:t>
    </dgm:pt>
    <dgm:pt modelId="{D456196B-CF97-47DA-AF7E-0CAA8392568F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stomac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B738CE-E4B7-4B06-9CD7-76CD96C0DA87}" type="parTrans" cxnId="{97E82709-8006-4DB8-81BF-0E711AB95528}">
      <dgm:prSet/>
      <dgm:spPr/>
      <dgm:t>
        <a:bodyPr/>
        <a:lstStyle/>
        <a:p>
          <a:endParaRPr lang="en-US"/>
        </a:p>
      </dgm:t>
    </dgm:pt>
    <dgm:pt modelId="{980BF7B0-E265-4A3C-A72B-E1C5660387F1}" type="sibTrans" cxnId="{97E82709-8006-4DB8-81BF-0E711AB95528}">
      <dgm:prSet/>
      <dgm:spPr/>
      <dgm:t>
        <a:bodyPr/>
        <a:lstStyle/>
        <a:p>
          <a:endParaRPr lang="en-US"/>
        </a:p>
      </dgm:t>
    </dgm:pt>
    <dgm:pt modelId="{6C44AC94-67A8-4C2D-965E-05CDC3DD1375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duoden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8E6D7A-4B79-441A-91B0-8D50A0C90132}" type="parTrans" cxnId="{A8983D6F-2E77-4A27-ABFB-E8877A77EE62}">
      <dgm:prSet/>
      <dgm:spPr/>
      <dgm:t>
        <a:bodyPr/>
        <a:lstStyle/>
        <a:p>
          <a:endParaRPr lang="en-US"/>
        </a:p>
      </dgm:t>
    </dgm:pt>
    <dgm:pt modelId="{DC5E6E20-77FC-46DF-B907-5B3028415EE9}" type="sibTrans" cxnId="{A8983D6F-2E77-4A27-ABFB-E8877A77EE62}">
      <dgm:prSet/>
      <dgm:spPr/>
      <dgm:t>
        <a:bodyPr/>
        <a:lstStyle/>
        <a:p>
          <a:endParaRPr lang="en-US"/>
        </a:p>
      </dgm:t>
    </dgm:pt>
    <dgm:pt modelId="{784855AD-8F48-4E43-88D8-CA37CF5C9B1C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cecum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962EE2-7B9C-4292-915F-09FD2AD56F5C}" type="parTrans" cxnId="{B8232AFD-3A3B-435E-AA43-05A6F39C979A}">
      <dgm:prSet/>
      <dgm:spPr/>
      <dgm:t>
        <a:bodyPr/>
        <a:lstStyle/>
        <a:p>
          <a:endParaRPr lang="en-US"/>
        </a:p>
      </dgm:t>
    </dgm:pt>
    <dgm:pt modelId="{F54D3633-0B30-40C4-92B4-FD25E9129DD0}" type="sibTrans" cxnId="{B8232AFD-3A3B-435E-AA43-05A6F39C979A}">
      <dgm:prSet/>
      <dgm:spPr/>
      <dgm:t>
        <a:bodyPr/>
        <a:lstStyle/>
        <a:p>
          <a:endParaRPr lang="en-US"/>
        </a:p>
      </dgm:t>
    </dgm:pt>
    <dgm:pt modelId="{00D86D8F-118A-4BFD-836D-5178E8EA6B5A}">
      <dgm:prSet custT="1"/>
      <dgm:spPr>
        <a:solidFill>
          <a:srgbClr val="0070C0"/>
        </a:solidFill>
      </dgm:spPr>
      <dgm:t>
        <a:bodyPr/>
        <a:lstStyle/>
        <a:p>
          <a:r>
            <a:rPr lang="ro-RO" sz="1800" dirty="0">
              <a:latin typeface="Times New Roman" pitchFamily="18" charset="0"/>
              <a:cs typeface="Times New Roman" pitchFamily="18" charset="0"/>
            </a:rPr>
            <a:t>ficat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282624B-078A-41EE-8DA0-4A775D9061CA}" type="parTrans" cxnId="{56564FF7-2ED9-481E-8497-C0628FB35A2E}">
      <dgm:prSet/>
      <dgm:spPr/>
      <dgm:t>
        <a:bodyPr/>
        <a:lstStyle/>
        <a:p>
          <a:endParaRPr lang="en-US"/>
        </a:p>
      </dgm:t>
    </dgm:pt>
    <dgm:pt modelId="{B369613F-3436-4EEE-A3F1-5622AB499ABE}" type="sibTrans" cxnId="{56564FF7-2ED9-481E-8497-C0628FB35A2E}">
      <dgm:prSet/>
      <dgm:spPr/>
      <dgm:t>
        <a:bodyPr/>
        <a:lstStyle/>
        <a:p>
          <a:endParaRPr lang="en-US"/>
        </a:p>
      </dgm:t>
    </dgm:pt>
    <dgm:pt modelId="{EEC23EED-6408-46AC-AF9F-855443B2D276}">
      <dgm:prSet custT="1"/>
      <dgm:spPr>
        <a:solidFill>
          <a:srgbClr val="0070C0"/>
        </a:solidFill>
      </dgm:spPr>
      <dgm:t>
        <a:bodyPr/>
        <a:lstStyle/>
        <a:p>
          <a:r>
            <a:rPr lang="ro-RO" sz="1800" dirty="0">
              <a:latin typeface="Times New Roman" pitchFamily="18" charset="0"/>
              <a:cs typeface="Times New Roman" pitchFamily="18" charset="0"/>
            </a:rPr>
            <a:t>pancreas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3849285-A41B-4092-8C50-CD5A89ECB5DD}" type="parTrans" cxnId="{D2258392-AE4C-496D-808B-E2AC74E87F15}">
      <dgm:prSet/>
      <dgm:spPr/>
      <dgm:t>
        <a:bodyPr/>
        <a:lstStyle/>
        <a:p>
          <a:endParaRPr lang="en-US"/>
        </a:p>
      </dgm:t>
    </dgm:pt>
    <dgm:pt modelId="{4944019E-E191-4392-8C91-49337927150A}" type="sibTrans" cxnId="{D2258392-AE4C-496D-808B-E2AC74E87F15}">
      <dgm:prSet/>
      <dgm:spPr/>
      <dgm:t>
        <a:bodyPr/>
        <a:lstStyle/>
        <a:p>
          <a:endParaRPr lang="en-US"/>
        </a:p>
      </dgm:t>
    </dgm:pt>
    <dgm:pt modelId="{41F9AA59-33AF-4ADD-9582-BF7AC7FA8B73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cavitate</a:t>
          </a:r>
        </a:p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bucală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328329-55BE-48AA-94BE-4D4DA7CFDF08}" type="parTrans" cxnId="{E036F28A-A1B4-4ECA-8F04-4B564B15D611}">
      <dgm:prSet/>
      <dgm:spPr/>
      <dgm:t>
        <a:bodyPr/>
        <a:lstStyle/>
        <a:p>
          <a:endParaRPr lang="en-US"/>
        </a:p>
      </dgm:t>
    </dgm:pt>
    <dgm:pt modelId="{77FCC4F9-8EC3-4200-8EE0-B7240C757EF2}" type="sibTrans" cxnId="{E036F28A-A1B4-4ECA-8F04-4B564B15D611}">
      <dgm:prSet/>
      <dgm:spPr/>
      <dgm:t>
        <a:bodyPr/>
        <a:lstStyle/>
        <a:p>
          <a:endParaRPr lang="en-US"/>
        </a:p>
      </dgm:t>
    </dgm:pt>
    <dgm:pt modelId="{51CF7BBC-BBA2-48D8-9281-C67E6B894D2B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dinții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7B5C43-5663-4EFE-92B9-931F67448B5B}" type="parTrans" cxnId="{19763656-8D40-477C-B436-170D4AE53AB8}">
      <dgm:prSet/>
      <dgm:spPr/>
      <dgm:t>
        <a:bodyPr/>
        <a:lstStyle/>
        <a:p>
          <a:endParaRPr lang="en-US"/>
        </a:p>
      </dgm:t>
    </dgm:pt>
    <dgm:pt modelId="{B2B8D34B-48FD-4303-8893-5FC90CAC1899}" type="sibTrans" cxnId="{19763656-8D40-477C-B436-170D4AE53AB8}">
      <dgm:prSet/>
      <dgm:spPr/>
      <dgm:t>
        <a:bodyPr/>
        <a:lstStyle/>
        <a:p>
          <a:endParaRPr lang="en-US"/>
        </a:p>
      </dgm:t>
    </dgm:pt>
    <dgm:pt modelId="{65F2B3A8-E51F-437D-ABBD-5F299C2DDA62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intestin subțire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7D3AC9-41BE-4B05-A464-8CEE745EF4DE}" type="parTrans" cxnId="{18C4BEAD-35B2-427C-B0CB-5318B8FDB035}">
      <dgm:prSet/>
      <dgm:spPr/>
      <dgm:t>
        <a:bodyPr/>
        <a:lstStyle/>
        <a:p>
          <a:endParaRPr lang="en-US"/>
        </a:p>
      </dgm:t>
    </dgm:pt>
    <dgm:pt modelId="{176726A2-1159-4365-B1A8-BACD02EA44E0}" type="sibTrans" cxnId="{18C4BEAD-35B2-427C-B0CB-5318B8FDB035}">
      <dgm:prSet/>
      <dgm:spPr/>
      <dgm:t>
        <a:bodyPr/>
        <a:lstStyle/>
        <a:p>
          <a:endParaRPr lang="en-US"/>
        </a:p>
      </dgm:t>
    </dgm:pt>
    <dgm:pt modelId="{FABE5457-A0F1-41AE-94F1-193FA226ECBF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jejun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7CDA48-FB84-44C1-A055-63FC1516EA35}" type="parTrans" cxnId="{0ADD0B0F-2FB2-465D-9C84-375F20362ACA}">
      <dgm:prSet/>
      <dgm:spPr/>
      <dgm:t>
        <a:bodyPr/>
        <a:lstStyle/>
        <a:p>
          <a:endParaRPr lang="en-US"/>
        </a:p>
      </dgm:t>
    </dgm:pt>
    <dgm:pt modelId="{198D9D57-DD45-4866-9C3D-B222B256E39E}" type="sibTrans" cxnId="{0ADD0B0F-2FB2-465D-9C84-375F20362ACA}">
      <dgm:prSet/>
      <dgm:spPr/>
      <dgm:t>
        <a:bodyPr/>
        <a:lstStyle/>
        <a:p>
          <a:endParaRPr lang="en-US"/>
        </a:p>
      </dgm:t>
    </dgm:pt>
    <dgm:pt modelId="{9AB6356D-EED3-45E7-ACE1-77717E420B47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ileon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31BAB86-B594-48E4-B8C8-46F1B2A066AB}" type="parTrans" cxnId="{AAD165D2-1FCF-4F3C-BF75-9E1FC8253435}">
      <dgm:prSet/>
      <dgm:spPr/>
      <dgm:t>
        <a:bodyPr/>
        <a:lstStyle/>
        <a:p>
          <a:endParaRPr lang="en-US"/>
        </a:p>
      </dgm:t>
    </dgm:pt>
    <dgm:pt modelId="{67FCA08B-DBED-41DD-8E51-8988811EE6A6}" type="sibTrans" cxnId="{AAD165D2-1FCF-4F3C-BF75-9E1FC8253435}">
      <dgm:prSet/>
      <dgm:spPr/>
      <dgm:t>
        <a:bodyPr/>
        <a:lstStyle/>
        <a:p>
          <a:endParaRPr lang="en-US"/>
        </a:p>
      </dgm:t>
    </dgm:pt>
    <dgm:pt modelId="{B1BB2613-0466-4D8E-A901-9BE93774AB77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</a:rPr>
            <a:t>intestin gros</a:t>
          </a:r>
          <a:endParaRPr lang="en-US" sz="1800" dirty="0">
            <a:solidFill>
              <a:schemeClr val="tx1"/>
            </a:solidFill>
          </a:endParaRPr>
        </a:p>
      </dgm:t>
    </dgm:pt>
    <dgm:pt modelId="{69E1573C-E704-48E3-B83A-22C56A3F6D12}" type="parTrans" cxnId="{18AABA2C-2EC6-4C3A-8985-D30441EF2D98}">
      <dgm:prSet/>
      <dgm:spPr/>
      <dgm:t>
        <a:bodyPr/>
        <a:lstStyle/>
        <a:p>
          <a:endParaRPr lang="en-US"/>
        </a:p>
      </dgm:t>
    </dgm:pt>
    <dgm:pt modelId="{D7B1EB20-D3AA-488E-B0EA-DDE40736251F}" type="sibTrans" cxnId="{18AABA2C-2EC6-4C3A-8985-D30441EF2D98}">
      <dgm:prSet/>
      <dgm:spPr/>
      <dgm:t>
        <a:bodyPr/>
        <a:lstStyle/>
        <a:p>
          <a:endParaRPr lang="en-US"/>
        </a:p>
      </dgm:t>
    </dgm:pt>
    <dgm:pt modelId="{72D6777A-24D4-4C71-BECF-84F00DE230A7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colon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07C0143-EE5A-488C-A2DC-F32E7DD73114}" type="parTrans" cxnId="{882ECDEF-2357-45F8-BE73-C3D8B2C2F3CB}">
      <dgm:prSet/>
      <dgm:spPr/>
      <dgm:t>
        <a:bodyPr/>
        <a:lstStyle/>
        <a:p>
          <a:endParaRPr lang="en-US"/>
        </a:p>
      </dgm:t>
    </dgm:pt>
    <dgm:pt modelId="{BCC6B6CC-E494-4DA4-999E-252EE693E616}" type="sibTrans" cxnId="{882ECDEF-2357-45F8-BE73-C3D8B2C2F3CB}">
      <dgm:prSet/>
      <dgm:spPr/>
      <dgm:t>
        <a:bodyPr/>
        <a:lstStyle/>
        <a:p>
          <a:endParaRPr lang="en-US"/>
        </a:p>
      </dgm:t>
    </dgm:pt>
    <dgm:pt modelId="{031D0395-E658-4A16-8653-EAC86B9A89AC}">
      <dgm:prSet custT="1"/>
      <dgm:spPr>
        <a:solidFill>
          <a:srgbClr val="FFFF00"/>
        </a:solidFill>
      </dgm:spPr>
      <dgm:t>
        <a:bodyPr/>
        <a:lstStyle/>
        <a:p>
          <a:r>
            <a:rPr lang="ro-RO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rect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B5FA9B-72FE-4E2D-BEC9-EB098AE14930}" type="parTrans" cxnId="{B0894EDC-B60F-47A4-806D-063F10CDCFE8}">
      <dgm:prSet/>
      <dgm:spPr/>
      <dgm:t>
        <a:bodyPr/>
        <a:lstStyle/>
        <a:p>
          <a:endParaRPr lang="en-US"/>
        </a:p>
      </dgm:t>
    </dgm:pt>
    <dgm:pt modelId="{18A0AC18-136F-4F1B-8469-92C0DFCABE99}" type="sibTrans" cxnId="{B0894EDC-B60F-47A4-806D-063F10CDCFE8}">
      <dgm:prSet/>
      <dgm:spPr/>
      <dgm:t>
        <a:bodyPr/>
        <a:lstStyle/>
        <a:p>
          <a:endParaRPr lang="en-US"/>
        </a:p>
      </dgm:t>
    </dgm:pt>
    <dgm:pt modelId="{5572BA6C-7E5E-411A-A782-0540B738A247}">
      <dgm:prSet custT="1"/>
      <dgm:spPr>
        <a:solidFill>
          <a:srgbClr val="0070C0"/>
        </a:solidFill>
      </dgm:spPr>
      <dgm:t>
        <a:bodyPr/>
        <a:lstStyle/>
        <a:p>
          <a:r>
            <a:rPr lang="ro-RO" sz="1800" dirty="0">
              <a:latin typeface="Times New Roman" pitchFamily="18" charset="0"/>
              <a:cs typeface="Times New Roman" pitchFamily="18" charset="0"/>
            </a:rPr>
            <a:t>glande</a:t>
          </a:r>
        </a:p>
        <a:p>
          <a:r>
            <a:rPr lang="ro-RO" sz="1800" dirty="0">
              <a:latin typeface="Times New Roman" pitchFamily="18" charset="0"/>
              <a:cs typeface="Times New Roman" pitchFamily="18" charset="0"/>
            </a:rPr>
            <a:t>salivare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EF9D4FC-662C-42B0-9E10-C3AB3CD8C873}" type="parTrans" cxnId="{BC0ABB80-EAF8-4F7B-8C62-EC310616FA16}">
      <dgm:prSet/>
      <dgm:spPr/>
      <dgm:t>
        <a:bodyPr/>
        <a:lstStyle/>
        <a:p>
          <a:endParaRPr lang="en-US"/>
        </a:p>
      </dgm:t>
    </dgm:pt>
    <dgm:pt modelId="{089660C1-CA58-4BDC-B4F3-F7439F237C49}" type="sibTrans" cxnId="{BC0ABB80-EAF8-4F7B-8C62-EC310616FA16}">
      <dgm:prSet/>
      <dgm:spPr/>
      <dgm:t>
        <a:bodyPr/>
        <a:lstStyle/>
        <a:p>
          <a:endParaRPr lang="en-US"/>
        </a:p>
      </dgm:t>
    </dgm:pt>
    <dgm:pt modelId="{2E2BDF3E-005D-4FE5-89BB-59ED33555E3B}">
      <dgm:prSet custT="1"/>
      <dgm:spPr>
        <a:solidFill>
          <a:srgbClr val="0070C0"/>
        </a:solidFill>
      </dgm:spPr>
      <dgm:t>
        <a:bodyPr/>
        <a:lstStyle/>
        <a:p>
          <a:r>
            <a:rPr lang="ro-RO" sz="1600" dirty="0" err="1">
              <a:latin typeface="Times New Roman" pitchFamily="18" charset="0"/>
              <a:cs typeface="Times New Roman" pitchFamily="18" charset="0"/>
            </a:rPr>
            <a:t>submaxilare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2600F95F-69B7-401F-B087-49095C8D7F73}" type="parTrans" cxnId="{BF195ED8-9C1E-4E8E-8D98-DCE14DF56B56}">
      <dgm:prSet/>
      <dgm:spPr/>
      <dgm:t>
        <a:bodyPr/>
        <a:lstStyle/>
        <a:p>
          <a:endParaRPr lang="en-US"/>
        </a:p>
      </dgm:t>
    </dgm:pt>
    <dgm:pt modelId="{51753073-C858-4F73-9752-44CCA534D3C0}" type="sibTrans" cxnId="{BF195ED8-9C1E-4E8E-8D98-DCE14DF56B56}">
      <dgm:prSet/>
      <dgm:spPr/>
      <dgm:t>
        <a:bodyPr/>
        <a:lstStyle/>
        <a:p>
          <a:endParaRPr lang="en-US"/>
        </a:p>
      </dgm:t>
    </dgm:pt>
    <dgm:pt modelId="{CB59E46F-4AAB-4359-9E92-043232729A21}">
      <dgm:prSet custT="1"/>
      <dgm:spPr>
        <a:solidFill>
          <a:srgbClr val="0070C0"/>
        </a:solidFill>
      </dgm:spPr>
      <dgm:t>
        <a:bodyPr/>
        <a:lstStyle/>
        <a:p>
          <a:r>
            <a:rPr lang="ro-RO" sz="1600" dirty="0">
              <a:latin typeface="Times New Roman" pitchFamily="18" charset="0"/>
              <a:cs typeface="Times New Roman" pitchFamily="18" charset="0"/>
            </a:rPr>
            <a:t>sublinguale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B470185-3533-46A7-B86D-EB1A93457C4B}" type="parTrans" cxnId="{55093FB4-FCBC-4A27-B36D-9ADADE979B45}">
      <dgm:prSet/>
      <dgm:spPr/>
      <dgm:t>
        <a:bodyPr/>
        <a:lstStyle/>
        <a:p>
          <a:endParaRPr lang="en-US"/>
        </a:p>
      </dgm:t>
    </dgm:pt>
    <dgm:pt modelId="{0580AA0B-4E5A-4FFB-801D-63C01F9C5187}" type="sibTrans" cxnId="{55093FB4-FCBC-4A27-B36D-9ADADE979B45}">
      <dgm:prSet/>
      <dgm:spPr/>
      <dgm:t>
        <a:bodyPr/>
        <a:lstStyle/>
        <a:p>
          <a:endParaRPr lang="en-US"/>
        </a:p>
      </dgm:t>
    </dgm:pt>
    <dgm:pt modelId="{ED785BAA-DA6B-471A-9F5E-C902D5084E85}" type="pres">
      <dgm:prSet presAssocID="{D59358C4-8B3A-458F-8C4B-A71EFFBC5DF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5BFD9C5-2A43-496A-BC8B-0C65BDCE8D21}" type="pres">
      <dgm:prSet presAssocID="{FDF6543D-A7B2-4464-9B75-18886F620F49}" presName="root1" presStyleCnt="0"/>
      <dgm:spPr/>
    </dgm:pt>
    <dgm:pt modelId="{83E7AA43-4099-4BD3-B8DD-D8C1286C1624}" type="pres">
      <dgm:prSet presAssocID="{FDF6543D-A7B2-4464-9B75-18886F620F49}" presName="LevelOneTextNode" presStyleLbl="node0" presStyleIdx="0" presStyleCnt="1" custScaleX="116755" custScaleY="138448" custLinFactX="-100000" custLinFactY="-54944" custLinFactNeighborX="-139911" custLinFactNeighborY="-100000">
        <dgm:presLayoutVars>
          <dgm:chPref val="3"/>
        </dgm:presLayoutVars>
      </dgm:prSet>
      <dgm:spPr/>
    </dgm:pt>
    <dgm:pt modelId="{109CC102-2001-4EA8-A338-FF29B7ED3E58}" type="pres">
      <dgm:prSet presAssocID="{FDF6543D-A7B2-4464-9B75-18886F620F49}" presName="level2hierChild" presStyleCnt="0"/>
      <dgm:spPr/>
    </dgm:pt>
    <dgm:pt modelId="{2A1FF266-8D3F-4761-A2AF-46828172D782}" type="pres">
      <dgm:prSet presAssocID="{AB5A2673-8167-4508-9180-A711999E5CAE}" presName="conn2-1" presStyleLbl="parChTrans1D2" presStyleIdx="0" presStyleCnt="2"/>
      <dgm:spPr/>
    </dgm:pt>
    <dgm:pt modelId="{4A5DAA8B-F47F-49BF-BFE8-26D53A1C1435}" type="pres">
      <dgm:prSet presAssocID="{AB5A2673-8167-4508-9180-A711999E5CAE}" presName="connTx" presStyleLbl="parChTrans1D2" presStyleIdx="0" presStyleCnt="2"/>
      <dgm:spPr/>
    </dgm:pt>
    <dgm:pt modelId="{F885DC72-1379-46D0-A4A1-4693073C44FB}" type="pres">
      <dgm:prSet presAssocID="{CF9CA4AF-E6FA-492C-9E58-861679784D89}" presName="root2" presStyleCnt="0"/>
      <dgm:spPr/>
    </dgm:pt>
    <dgm:pt modelId="{52AAE25A-6EE5-43A1-B898-07654B1341E6}" type="pres">
      <dgm:prSet presAssocID="{CF9CA4AF-E6FA-492C-9E58-861679784D89}" presName="LevelTwoTextNode" presStyleLbl="node2" presStyleIdx="0" presStyleCnt="2" custScaleY="162771" custLinFactX="-100000" custLinFactY="-16098" custLinFactNeighborX="-102336" custLinFactNeighborY="-100000">
        <dgm:presLayoutVars>
          <dgm:chPref val="3"/>
        </dgm:presLayoutVars>
      </dgm:prSet>
      <dgm:spPr/>
    </dgm:pt>
    <dgm:pt modelId="{FB1E902E-AB8D-4598-AB58-3769760605A2}" type="pres">
      <dgm:prSet presAssocID="{CF9CA4AF-E6FA-492C-9E58-861679784D89}" presName="level3hierChild" presStyleCnt="0"/>
      <dgm:spPr/>
    </dgm:pt>
    <dgm:pt modelId="{9E9C62F4-C6BA-4048-AE49-0F21BB6B2975}" type="pres">
      <dgm:prSet presAssocID="{AD328329-55BE-48AA-94BE-4D4DA7CFDF08}" presName="conn2-1" presStyleLbl="parChTrans1D3" presStyleIdx="0" presStyleCnt="9"/>
      <dgm:spPr/>
    </dgm:pt>
    <dgm:pt modelId="{E89061AA-BD2E-4C0B-A3A3-5861E7547514}" type="pres">
      <dgm:prSet presAssocID="{AD328329-55BE-48AA-94BE-4D4DA7CFDF08}" presName="connTx" presStyleLbl="parChTrans1D3" presStyleIdx="0" presStyleCnt="9"/>
      <dgm:spPr/>
    </dgm:pt>
    <dgm:pt modelId="{4E0AD74D-357F-4ABA-BA3E-588BC4833D94}" type="pres">
      <dgm:prSet presAssocID="{41F9AA59-33AF-4ADD-9582-BF7AC7FA8B73}" presName="root2" presStyleCnt="0"/>
      <dgm:spPr/>
    </dgm:pt>
    <dgm:pt modelId="{7BE8306B-1606-43C2-BB84-F39676E7DD56}" type="pres">
      <dgm:prSet presAssocID="{41F9AA59-33AF-4ADD-9582-BF7AC7FA8B73}" presName="LevelTwoTextNode" presStyleLbl="node3" presStyleIdx="0" presStyleCnt="9" custLinFactNeighborX="-54907" custLinFactNeighborY="-7450">
        <dgm:presLayoutVars>
          <dgm:chPref val="3"/>
        </dgm:presLayoutVars>
      </dgm:prSet>
      <dgm:spPr/>
    </dgm:pt>
    <dgm:pt modelId="{E0B5A0D2-97E1-4BE2-8C97-C0EB9C20E1E6}" type="pres">
      <dgm:prSet presAssocID="{41F9AA59-33AF-4ADD-9582-BF7AC7FA8B73}" presName="level3hierChild" presStyleCnt="0"/>
      <dgm:spPr/>
    </dgm:pt>
    <dgm:pt modelId="{F3D1DB6C-C5D9-4C77-96E8-1F0080BE1454}" type="pres">
      <dgm:prSet presAssocID="{E6159EC7-AC09-429E-BD91-B6F1F77B21C2}" presName="conn2-1" presStyleLbl="parChTrans1D4" presStyleIdx="0" presStyleCnt="11"/>
      <dgm:spPr/>
    </dgm:pt>
    <dgm:pt modelId="{429BAB1E-25B2-4545-A337-6B09F180F71F}" type="pres">
      <dgm:prSet presAssocID="{E6159EC7-AC09-429E-BD91-B6F1F77B21C2}" presName="connTx" presStyleLbl="parChTrans1D4" presStyleIdx="0" presStyleCnt="11"/>
      <dgm:spPr/>
    </dgm:pt>
    <dgm:pt modelId="{FF7B35D1-7E67-49A2-9256-4D6F99AC1799}" type="pres">
      <dgm:prSet presAssocID="{64839A46-D757-4B0B-884E-35036E316DCF}" presName="root2" presStyleCnt="0"/>
      <dgm:spPr/>
    </dgm:pt>
    <dgm:pt modelId="{440B4CF3-E9F3-4C12-9856-C4293B734B1C}" type="pres">
      <dgm:prSet presAssocID="{64839A46-D757-4B0B-884E-35036E316DCF}" presName="LevelTwoTextNode" presStyleLbl="node4" presStyleIdx="0" presStyleCnt="11" custLinFactNeighborX="37136" custLinFactNeighborY="14984">
        <dgm:presLayoutVars>
          <dgm:chPref val="3"/>
        </dgm:presLayoutVars>
      </dgm:prSet>
      <dgm:spPr/>
    </dgm:pt>
    <dgm:pt modelId="{AF017C3F-D198-4491-86CF-C7146B2A82E4}" type="pres">
      <dgm:prSet presAssocID="{64839A46-D757-4B0B-884E-35036E316DCF}" presName="level3hierChild" presStyleCnt="0"/>
      <dgm:spPr/>
    </dgm:pt>
    <dgm:pt modelId="{BBC546A6-2580-4BE2-B6DB-0E9176DE1AF3}" type="pres">
      <dgm:prSet presAssocID="{047B5C43-5663-4EFE-92B9-931F67448B5B}" presName="conn2-1" presStyleLbl="parChTrans1D4" presStyleIdx="1" presStyleCnt="11"/>
      <dgm:spPr/>
    </dgm:pt>
    <dgm:pt modelId="{735FEF7A-3D84-4D60-96FC-CA13DFEE28CD}" type="pres">
      <dgm:prSet presAssocID="{047B5C43-5663-4EFE-92B9-931F67448B5B}" presName="connTx" presStyleLbl="parChTrans1D4" presStyleIdx="1" presStyleCnt="11"/>
      <dgm:spPr/>
    </dgm:pt>
    <dgm:pt modelId="{7C672071-C8FE-4EA2-90E0-680336AD2A04}" type="pres">
      <dgm:prSet presAssocID="{51CF7BBC-BBA2-48D8-9281-C67E6B894D2B}" presName="root2" presStyleCnt="0"/>
      <dgm:spPr/>
    </dgm:pt>
    <dgm:pt modelId="{855390EA-7EEA-471E-9F92-3DB8DBBB165E}" type="pres">
      <dgm:prSet presAssocID="{51CF7BBC-BBA2-48D8-9281-C67E6B894D2B}" presName="LevelTwoTextNode" presStyleLbl="node4" presStyleIdx="1" presStyleCnt="11" custLinFactNeighborX="37136" custLinFactNeighborY="17426">
        <dgm:presLayoutVars>
          <dgm:chPref val="3"/>
        </dgm:presLayoutVars>
      </dgm:prSet>
      <dgm:spPr/>
    </dgm:pt>
    <dgm:pt modelId="{26C993CB-5B3E-471E-8C77-881380549C4A}" type="pres">
      <dgm:prSet presAssocID="{51CF7BBC-BBA2-48D8-9281-C67E6B894D2B}" presName="level3hierChild" presStyleCnt="0"/>
      <dgm:spPr/>
    </dgm:pt>
    <dgm:pt modelId="{3DEC02AC-94BD-462E-890B-807984A442F8}" type="pres">
      <dgm:prSet presAssocID="{D73E2EE3-FDB3-459C-AB8B-F7484D826C6A}" presName="conn2-1" presStyleLbl="parChTrans1D3" presStyleIdx="1" presStyleCnt="9"/>
      <dgm:spPr/>
    </dgm:pt>
    <dgm:pt modelId="{A839F44D-2061-4F8F-B205-425F197BBECC}" type="pres">
      <dgm:prSet presAssocID="{D73E2EE3-FDB3-459C-AB8B-F7484D826C6A}" presName="connTx" presStyleLbl="parChTrans1D3" presStyleIdx="1" presStyleCnt="9"/>
      <dgm:spPr/>
    </dgm:pt>
    <dgm:pt modelId="{61534EC6-7F8E-4F10-AC69-892D54D0AFD3}" type="pres">
      <dgm:prSet presAssocID="{37D6A1A1-5EE8-43E1-962D-AEFC97AB045E}" presName="root2" presStyleCnt="0"/>
      <dgm:spPr/>
    </dgm:pt>
    <dgm:pt modelId="{1D96D286-F4DC-48A1-9636-22DC2B0D3151}" type="pres">
      <dgm:prSet presAssocID="{37D6A1A1-5EE8-43E1-962D-AEFC97AB045E}" presName="LevelTwoTextNode" presStyleLbl="node3" presStyleIdx="1" presStyleCnt="9" custLinFactNeighborX="-54907" custLinFactNeighborY="-8208">
        <dgm:presLayoutVars>
          <dgm:chPref val="3"/>
        </dgm:presLayoutVars>
      </dgm:prSet>
      <dgm:spPr/>
    </dgm:pt>
    <dgm:pt modelId="{2920EC84-53B2-45BE-88D0-534FE9E4E87C}" type="pres">
      <dgm:prSet presAssocID="{37D6A1A1-5EE8-43E1-962D-AEFC97AB045E}" presName="level3hierChild" presStyleCnt="0"/>
      <dgm:spPr/>
    </dgm:pt>
    <dgm:pt modelId="{FEEF6D4B-B7FE-4978-8533-7DF2297D0E89}" type="pres">
      <dgm:prSet presAssocID="{FEBB1E52-E6F4-4525-AB47-CA633670B46E}" presName="conn2-1" presStyleLbl="parChTrans1D3" presStyleIdx="2" presStyleCnt="9"/>
      <dgm:spPr/>
    </dgm:pt>
    <dgm:pt modelId="{B5C891FB-0CA1-45C5-8DAD-6D3D755357A9}" type="pres">
      <dgm:prSet presAssocID="{FEBB1E52-E6F4-4525-AB47-CA633670B46E}" presName="connTx" presStyleLbl="parChTrans1D3" presStyleIdx="2" presStyleCnt="9"/>
      <dgm:spPr/>
    </dgm:pt>
    <dgm:pt modelId="{500E92D8-2611-4810-9AB0-E0A96342B4BF}" type="pres">
      <dgm:prSet presAssocID="{3464E771-CA8E-4F70-89E7-3F47DC2088B0}" presName="root2" presStyleCnt="0"/>
      <dgm:spPr/>
    </dgm:pt>
    <dgm:pt modelId="{B2527F9A-379E-472C-9F5E-5DE9B004C4EE}" type="pres">
      <dgm:prSet presAssocID="{3464E771-CA8E-4F70-89E7-3F47DC2088B0}" presName="LevelTwoTextNode" presStyleLbl="node3" presStyleIdx="2" presStyleCnt="9" custLinFactNeighborX="-54907" custLinFactNeighborY="-8967">
        <dgm:presLayoutVars>
          <dgm:chPref val="3"/>
        </dgm:presLayoutVars>
      </dgm:prSet>
      <dgm:spPr/>
    </dgm:pt>
    <dgm:pt modelId="{26629AA4-AA6C-4B12-B598-8FA3AED3AB30}" type="pres">
      <dgm:prSet presAssocID="{3464E771-CA8E-4F70-89E7-3F47DC2088B0}" presName="level3hierChild" presStyleCnt="0"/>
      <dgm:spPr/>
    </dgm:pt>
    <dgm:pt modelId="{AF805ED1-8BD3-478C-83B4-759E932C8537}" type="pres">
      <dgm:prSet presAssocID="{68B738CE-E4B7-4B06-9CD7-76CD96C0DA87}" presName="conn2-1" presStyleLbl="parChTrans1D3" presStyleIdx="3" presStyleCnt="9"/>
      <dgm:spPr/>
    </dgm:pt>
    <dgm:pt modelId="{8B5D1162-3EAB-408C-8BC1-D68230C1207E}" type="pres">
      <dgm:prSet presAssocID="{68B738CE-E4B7-4B06-9CD7-76CD96C0DA87}" presName="connTx" presStyleLbl="parChTrans1D3" presStyleIdx="3" presStyleCnt="9"/>
      <dgm:spPr/>
    </dgm:pt>
    <dgm:pt modelId="{C082FA72-A96F-4421-8AB8-5608F1290F38}" type="pres">
      <dgm:prSet presAssocID="{D456196B-CF97-47DA-AF7E-0CAA8392568F}" presName="root2" presStyleCnt="0"/>
      <dgm:spPr/>
    </dgm:pt>
    <dgm:pt modelId="{E5E87EFF-7F59-4AFF-8A0B-84640B9ECCF9}" type="pres">
      <dgm:prSet presAssocID="{D456196B-CF97-47DA-AF7E-0CAA8392568F}" presName="LevelTwoTextNode" presStyleLbl="node3" presStyleIdx="3" presStyleCnt="9" custLinFactNeighborX="-54907" custLinFactNeighborY="-9725">
        <dgm:presLayoutVars>
          <dgm:chPref val="3"/>
        </dgm:presLayoutVars>
      </dgm:prSet>
      <dgm:spPr/>
    </dgm:pt>
    <dgm:pt modelId="{D3866115-2321-41F8-938F-408404C0A4E3}" type="pres">
      <dgm:prSet presAssocID="{D456196B-CF97-47DA-AF7E-0CAA8392568F}" presName="level3hierChild" presStyleCnt="0"/>
      <dgm:spPr/>
    </dgm:pt>
    <dgm:pt modelId="{99C06CF8-7709-45B5-9D8D-CC75AD6C32D6}" type="pres">
      <dgm:prSet presAssocID="{D37D3AC9-41BE-4B05-A464-8CEE745EF4DE}" presName="conn2-1" presStyleLbl="parChTrans1D3" presStyleIdx="4" presStyleCnt="9"/>
      <dgm:spPr/>
    </dgm:pt>
    <dgm:pt modelId="{EF24EF5F-F625-4973-86B4-EFDA12B287FB}" type="pres">
      <dgm:prSet presAssocID="{D37D3AC9-41BE-4B05-A464-8CEE745EF4DE}" presName="connTx" presStyleLbl="parChTrans1D3" presStyleIdx="4" presStyleCnt="9"/>
      <dgm:spPr/>
    </dgm:pt>
    <dgm:pt modelId="{D4E87F9B-E76F-4C4C-AF05-4D57EE72B884}" type="pres">
      <dgm:prSet presAssocID="{65F2B3A8-E51F-437D-ABBD-5F299C2DDA62}" presName="root2" presStyleCnt="0"/>
      <dgm:spPr/>
    </dgm:pt>
    <dgm:pt modelId="{C254D932-D9F4-4190-9613-2721D9715F54}" type="pres">
      <dgm:prSet presAssocID="{65F2B3A8-E51F-437D-ABBD-5F299C2DDA62}" presName="LevelTwoTextNode" presStyleLbl="node3" presStyleIdx="4" presStyleCnt="9" custLinFactNeighborX="-54907" custLinFactNeighborY="-10484">
        <dgm:presLayoutVars>
          <dgm:chPref val="3"/>
        </dgm:presLayoutVars>
      </dgm:prSet>
      <dgm:spPr/>
    </dgm:pt>
    <dgm:pt modelId="{F4174D77-4357-4A7A-8861-B12D38DAB314}" type="pres">
      <dgm:prSet presAssocID="{65F2B3A8-E51F-437D-ABBD-5F299C2DDA62}" presName="level3hierChild" presStyleCnt="0"/>
      <dgm:spPr/>
    </dgm:pt>
    <dgm:pt modelId="{BC0298A8-4F08-4436-8965-09AEC653BCF8}" type="pres">
      <dgm:prSet presAssocID="{7A8E6D7A-4B79-441A-91B0-8D50A0C90132}" presName="conn2-1" presStyleLbl="parChTrans1D4" presStyleIdx="2" presStyleCnt="11"/>
      <dgm:spPr/>
    </dgm:pt>
    <dgm:pt modelId="{082A7A88-7323-45C4-8D43-E4E51723C566}" type="pres">
      <dgm:prSet presAssocID="{7A8E6D7A-4B79-441A-91B0-8D50A0C90132}" presName="connTx" presStyleLbl="parChTrans1D4" presStyleIdx="2" presStyleCnt="11"/>
      <dgm:spPr/>
    </dgm:pt>
    <dgm:pt modelId="{78BB41B1-8D88-4C06-A44D-EC92B16C9D41}" type="pres">
      <dgm:prSet presAssocID="{6C44AC94-67A8-4C2D-965E-05CDC3DD1375}" presName="root2" presStyleCnt="0"/>
      <dgm:spPr/>
    </dgm:pt>
    <dgm:pt modelId="{02B332F3-647A-42A3-A15B-3AD7176ECB21}" type="pres">
      <dgm:prSet presAssocID="{6C44AC94-67A8-4C2D-965E-05CDC3DD1375}" presName="LevelTwoTextNode" presStyleLbl="node4" presStyleIdx="2" presStyleCnt="11" custLinFactX="88133" custLinFactNeighborX="100000" custLinFactNeighborY="-51966">
        <dgm:presLayoutVars>
          <dgm:chPref val="3"/>
        </dgm:presLayoutVars>
      </dgm:prSet>
      <dgm:spPr/>
    </dgm:pt>
    <dgm:pt modelId="{0CB7E4EB-69FE-4F9B-925E-9911DD65285F}" type="pres">
      <dgm:prSet presAssocID="{6C44AC94-67A8-4C2D-965E-05CDC3DD1375}" presName="level3hierChild" presStyleCnt="0"/>
      <dgm:spPr/>
    </dgm:pt>
    <dgm:pt modelId="{18CB2C2E-A4AD-4E19-9F98-0156E9137FCF}" type="pres">
      <dgm:prSet presAssocID="{F07CDA48-FB84-44C1-A055-63FC1516EA35}" presName="conn2-1" presStyleLbl="parChTrans1D4" presStyleIdx="3" presStyleCnt="11"/>
      <dgm:spPr/>
    </dgm:pt>
    <dgm:pt modelId="{8C98156A-5A9D-4774-B26F-AE78FCEFFC11}" type="pres">
      <dgm:prSet presAssocID="{F07CDA48-FB84-44C1-A055-63FC1516EA35}" presName="connTx" presStyleLbl="parChTrans1D4" presStyleIdx="3" presStyleCnt="11"/>
      <dgm:spPr/>
    </dgm:pt>
    <dgm:pt modelId="{4EA2CA0D-B3DB-4C38-952D-FA5CB1EC6524}" type="pres">
      <dgm:prSet presAssocID="{FABE5457-A0F1-41AE-94F1-193FA226ECBF}" presName="root2" presStyleCnt="0"/>
      <dgm:spPr/>
    </dgm:pt>
    <dgm:pt modelId="{4AAFCFBF-B4E9-43E8-A3C6-595CD71FEA61}" type="pres">
      <dgm:prSet presAssocID="{FABE5457-A0F1-41AE-94F1-193FA226ECBF}" presName="LevelTwoTextNode" presStyleLbl="node4" presStyleIdx="3" presStyleCnt="11" custLinFactX="88133" custLinFactNeighborX="100000" custLinFactNeighborY="-49524">
        <dgm:presLayoutVars>
          <dgm:chPref val="3"/>
        </dgm:presLayoutVars>
      </dgm:prSet>
      <dgm:spPr/>
    </dgm:pt>
    <dgm:pt modelId="{3FA3FBB3-4E26-43AB-AAC5-F9AE06414F3E}" type="pres">
      <dgm:prSet presAssocID="{FABE5457-A0F1-41AE-94F1-193FA226ECBF}" presName="level3hierChild" presStyleCnt="0"/>
      <dgm:spPr/>
    </dgm:pt>
    <dgm:pt modelId="{B26E4673-034F-4ED2-B400-D683AF74E4C3}" type="pres">
      <dgm:prSet presAssocID="{431BAB86-B594-48E4-B8C8-46F1B2A066AB}" presName="conn2-1" presStyleLbl="parChTrans1D4" presStyleIdx="4" presStyleCnt="11"/>
      <dgm:spPr/>
    </dgm:pt>
    <dgm:pt modelId="{1C06CEA4-CEB7-4704-B6DA-EE1ED68F700C}" type="pres">
      <dgm:prSet presAssocID="{431BAB86-B594-48E4-B8C8-46F1B2A066AB}" presName="connTx" presStyleLbl="parChTrans1D4" presStyleIdx="4" presStyleCnt="11"/>
      <dgm:spPr/>
    </dgm:pt>
    <dgm:pt modelId="{31474AF1-DA83-4B8E-B714-D69BF5C7464A}" type="pres">
      <dgm:prSet presAssocID="{9AB6356D-EED3-45E7-ACE1-77717E420B47}" presName="root2" presStyleCnt="0"/>
      <dgm:spPr/>
    </dgm:pt>
    <dgm:pt modelId="{E8D7D429-F376-4865-990A-FA49D0DC2C90}" type="pres">
      <dgm:prSet presAssocID="{9AB6356D-EED3-45E7-ACE1-77717E420B47}" presName="LevelTwoTextNode" presStyleLbl="node4" presStyleIdx="4" presStyleCnt="11" custLinFactX="88133" custLinFactNeighborX="100000" custLinFactNeighborY="-47081">
        <dgm:presLayoutVars>
          <dgm:chPref val="3"/>
        </dgm:presLayoutVars>
      </dgm:prSet>
      <dgm:spPr/>
    </dgm:pt>
    <dgm:pt modelId="{EC112349-D493-4DC0-B8B3-B43742ADA9E6}" type="pres">
      <dgm:prSet presAssocID="{9AB6356D-EED3-45E7-ACE1-77717E420B47}" presName="level3hierChild" presStyleCnt="0"/>
      <dgm:spPr/>
    </dgm:pt>
    <dgm:pt modelId="{44ACA102-16E1-49E4-877E-0F628D72344E}" type="pres">
      <dgm:prSet presAssocID="{69E1573C-E704-48E3-B83A-22C56A3F6D12}" presName="conn2-1" presStyleLbl="parChTrans1D3" presStyleIdx="5" presStyleCnt="9"/>
      <dgm:spPr/>
    </dgm:pt>
    <dgm:pt modelId="{65AA3A18-A0AE-4573-A699-261EA7737BD7}" type="pres">
      <dgm:prSet presAssocID="{69E1573C-E704-48E3-B83A-22C56A3F6D12}" presName="connTx" presStyleLbl="parChTrans1D3" presStyleIdx="5" presStyleCnt="9"/>
      <dgm:spPr/>
    </dgm:pt>
    <dgm:pt modelId="{2A15F6C3-B983-4172-9256-5160CD8F2CD2}" type="pres">
      <dgm:prSet presAssocID="{B1BB2613-0466-4D8E-A901-9BE93774AB77}" presName="root2" presStyleCnt="0"/>
      <dgm:spPr/>
    </dgm:pt>
    <dgm:pt modelId="{E12ED6C8-57CA-44B4-BD26-A34CC5DA9360}" type="pres">
      <dgm:prSet presAssocID="{B1BB2613-0466-4D8E-A901-9BE93774AB77}" presName="LevelTwoTextNode" presStyleLbl="node3" presStyleIdx="5" presStyleCnt="9" custLinFactNeighborX="-54674" custLinFactNeighborY="-31527">
        <dgm:presLayoutVars>
          <dgm:chPref val="3"/>
        </dgm:presLayoutVars>
      </dgm:prSet>
      <dgm:spPr/>
    </dgm:pt>
    <dgm:pt modelId="{0B621F87-C6BB-4CCF-9A76-8CDF5293EC3C}" type="pres">
      <dgm:prSet presAssocID="{B1BB2613-0466-4D8E-A901-9BE93774AB77}" presName="level3hierChild" presStyleCnt="0"/>
      <dgm:spPr/>
    </dgm:pt>
    <dgm:pt modelId="{CE2C101C-D3D7-4A7F-94AD-2FA4C5E7FE3F}" type="pres">
      <dgm:prSet presAssocID="{7B962EE2-7B9C-4292-915F-09FD2AD56F5C}" presName="conn2-1" presStyleLbl="parChTrans1D4" presStyleIdx="5" presStyleCnt="11"/>
      <dgm:spPr/>
    </dgm:pt>
    <dgm:pt modelId="{26B318E4-E49E-4917-B28A-3EF520380454}" type="pres">
      <dgm:prSet presAssocID="{7B962EE2-7B9C-4292-915F-09FD2AD56F5C}" presName="connTx" presStyleLbl="parChTrans1D4" presStyleIdx="5" presStyleCnt="11"/>
      <dgm:spPr/>
    </dgm:pt>
    <dgm:pt modelId="{AF7EBDA3-87E6-4F5F-836E-D8E1A19F2C39}" type="pres">
      <dgm:prSet presAssocID="{784855AD-8F48-4E43-88D8-CA37CF5C9B1C}" presName="root2" presStyleCnt="0"/>
      <dgm:spPr/>
    </dgm:pt>
    <dgm:pt modelId="{1CB4496A-45DC-440A-8637-0E7FE2F86279}" type="pres">
      <dgm:prSet presAssocID="{784855AD-8F48-4E43-88D8-CA37CF5C9B1C}" presName="LevelTwoTextNode" presStyleLbl="node4" presStyleIdx="5" presStyleCnt="11" custLinFactY="-11749" custLinFactNeighborX="-4808" custLinFactNeighborY="-100000">
        <dgm:presLayoutVars>
          <dgm:chPref val="3"/>
        </dgm:presLayoutVars>
      </dgm:prSet>
      <dgm:spPr/>
    </dgm:pt>
    <dgm:pt modelId="{ED988118-B411-4363-8D19-FE9362A6F0BC}" type="pres">
      <dgm:prSet presAssocID="{784855AD-8F48-4E43-88D8-CA37CF5C9B1C}" presName="level3hierChild" presStyleCnt="0"/>
      <dgm:spPr/>
    </dgm:pt>
    <dgm:pt modelId="{A9074C4F-083B-4BB4-B484-804A576643DB}" type="pres">
      <dgm:prSet presAssocID="{407C0143-EE5A-488C-A2DC-F32E7DD73114}" presName="conn2-1" presStyleLbl="parChTrans1D4" presStyleIdx="6" presStyleCnt="11"/>
      <dgm:spPr/>
    </dgm:pt>
    <dgm:pt modelId="{7D2AE1DB-A49E-4218-81BB-A8CBC1D64C0C}" type="pres">
      <dgm:prSet presAssocID="{407C0143-EE5A-488C-A2DC-F32E7DD73114}" presName="connTx" presStyleLbl="parChTrans1D4" presStyleIdx="6" presStyleCnt="11"/>
      <dgm:spPr/>
    </dgm:pt>
    <dgm:pt modelId="{5ADB4F97-1DE8-4E4D-A205-0650DCD05FF2}" type="pres">
      <dgm:prSet presAssocID="{72D6777A-24D4-4C71-BECF-84F00DE230A7}" presName="root2" presStyleCnt="0"/>
      <dgm:spPr/>
    </dgm:pt>
    <dgm:pt modelId="{8F7FF71F-828C-4709-BB00-BC17C5824FF3}" type="pres">
      <dgm:prSet presAssocID="{72D6777A-24D4-4C71-BECF-84F00DE230A7}" presName="LevelTwoTextNode" presStyleLbl="node4" presStyleIdx="6" presStyleCnt="11" custLinFactY="-9306" custLinFactNeighborX="-4808" custLinFactNeighborY="-100000">
        <dgm:presLayoutVars>
          <dgm:chPref val="3"/>
        </dgm:presLayoutVars>
      </dgm:prSet>
      <dgm:spPr/>
    </dgm:pt>
    <dgm:pt modelId="{122D1CC3-925F-42A3-B581-14089585AF51}" type="pres">
      <dgm:prSet presAssocID="{72D6777A-24D4-4C71-BECF-84F00DE230A7}" presName="level3hierChild" presStyleCnt="0"/>
      <dgm:spPr/>
    </dgm:pt>
    <dgm:pt modelId="{2B8B79BD-83BD-4E27-AFB2-A4214098BE29}" type="pres">
      <dgm:prSet presAssocID="{98B5FA9B-72FE-4E2D-BEC9-EB098AE14930}" presName="conn2-1" presStyleLbl="parChTrans1D4" presStyleIdx="7" presStyleCnt="11"/>
      <dgm:spPr/>
    </dgm:pt>
    <dgm:pt modelId="{FC6DACD0-F492-4530-8D4D-8065BB6D0316}" type="pres">
      <dgm:prSet presAssocID="{98B5FA9B-72FE-4E2D-BEC9-EB098AE14930}" presName="connTx" presStyleLbl="parChTrans1D4" presStyleIdx="7" presStyleCnt="11"/>
      <dgm:spPr/>
    </dgm:pt>
    <dgm:pt modelId="{9F6A9CEE-1044-4E5E-9C1D-F53B686A0B90}" type="pres">
      <dgm:prSet presAssocID="{031D0395-E658-4A16-8653-EAC86B9A89AC}" presName="root2" presStyleCnt="0"/>
      <dgm:spPr/>
    </dgm:pt>
    <dgm:pt modelId="{20FF9A32-DA59-4805-9320-317EEAE3BB82}" type="pres">
      <dgm:prSet presAssocID="{031D0395-E658-4A16-8653-EAC86B9A89AC}" presName="LevelTwoTextNode" presStyleLbl="node4" presStyleIdx="7" presStyleCnt="11" custLinFactY="-6864" custLinFactNeighborX="-4808" custLinFactNeighborY="-100000">
        <dgm:presLayoutVars>
          <dgm:chPref val="3"/>
        </dgm:presLayoutVars>
      </dgm:prSet>
      <dgm:spPr/>
    </dgm:pt>
    <dgm:pt modelId="{E0575256-22CE-452C-A055-6F8D2D299A48}" type="pres">
      <dgm:prSet presAssocID="{031D0395-E658-4A16-8653-EAC86B9A89AC}" presName="level3hierChild" presStyleCnt="0"/>
      <dgm:spPr/>
    </dgm:pt>
    <dgm:pt modelId="{41A3B9C6-EB65-4BDA-8E4B-BDADC2CC3C8B}" type="pres">
      <dgm:prSet presAssocID="{49967F4B-654B-49B7-9DDF-1D36D219ADFA}" presName="conn2-1" presStyleLbl="parChTrans1D2" presStyleIdx="1" presStyleCnt="2"/>
      <dgm:spPr/>
    </dgm:pt>
    <dgm:pt modelId="{40DF87BD-9FD6-488C-91C8-D6B997A524EB}" type="pres">
      <dgm:prSet presAssocID="{49967F4B-654B-49B7-9DDF-1D36D219ADFA}" presName="connTx" presStyleLbl="parChTrans1D2" presStyleIdx="1" presStyleCnt="2"/>
      <dgm:spPr/>
    </dgm:pt>
    <dgm:pt modelId="{2AC1DAB5-0D99-45BD-A461-BA5BEAC9F1D2}" type="pres">
      <dgm:prSet presAssocID="{3971F3D4-4A87-43DA-8BD1-7A33042D5E2C}" presName="root2" presStyleCnt="0"/>
      <dgm:spPr/>
    </dgm:pt>
    <dgm:pt modelId="{D2743C61-D0E8-43B7-9463-706649E4CAFB}" type="pres">
      <dgm:prSet presAssocID="{3971F3D4-4A87-43DA-8BD1-7A33042D5E2C}" presName="LevelTwoTextNode" presStyleLbl="node2" presStyleIdx="1" presStyleCnt="2" custScaleY="158241" custLinFactX="-100000" custLinFactY="-69255" custLinFactNeighborX="-102336" custLinFactNeighborY="-100000">
        <dgm:presLayoutVars>
          <dgm:chPref val="3"/>
        </dgm:presLayoutVars>
      </dgm:prSet>
      <dgm:spPr/>
    </dgm:pt>
    <dgm:pt modelId="{6FC80043-6351-41FA-8376-F6DB33B22A6F}" type="pres">
      <dgm:prSet presAssocID="{3971F3D4-4A87-43DA-8BD1-7A33042D5E2C}" presName="level3hierChild" presStyleCnt="0"/>
      <dgm:spPr/>
    </dgm:pt>
    <dgm:pt modelId="{B51CD31F-D7C3-408C-B6EF-EC3B17DDBAB2}" type="pres">
      <dgm:prSet presAssocID="{4EF9D4FC-662C-42B0-9E10-C3AB3CD8C873}" presName="conn2-1" presStyleLbl="parChTrans1D3" presStyleIdx="6" presStyleCnt="9"/>
      <dgm:spPr/>
    </dgm:pt>
    <dgm:pt modelId="{3B42AB0B-388D-4038-AA60-70D29D7C3DC1}" type="pres">
      <dgm:prSet presAssocID="{4EF9D4FC-662C-42B0-9E10-C3AB3CD8C873}" presName="connTx" presStyleLbl="parChTrans1D3" presStyleIdx="6" presStyleCnt="9"/>
      <dgm:spPr/>
    </dgm:pt>
    <dgm:pt modelId="{AE6597E8-1775-4581-AACA-0768F0321843}" type="pres">
      <dgm:prSet presAssocID="{5572BA6C-7E5E-411A-A782-0540B738A247}" presName="root2" presStyleCnt="0"/>
      <dgm:spPr/>
    </dgm:pt>
    <dgm:pt modelId="{E969AF7E-C6B3-4D7C-A362-F03839D0CCB5}" type="pres">
      <dgm:prSet presAssocID="{5572BA6C-7E5E-411A-A782-0540B738A247}" presName="LevelTwoTextNode" presStyleLbl="node3" presStyleIdx="6" presStyleCnt="9" custScaleX="121010" custScaleY="156519" custLinFactY="-75813" custLinFactNeighborX="-78934" custLinFactNeighborY="-100000">
        <dgm:presLayoutVars>
          <dgm:chPref val="3"/>
        </dgm:presLayoutVars>
      </dgm:prSet>
      <dgm:spPr/>
    </dgm:pt>
    <dgm:pt modelId="{17B2ED5E-0DF2-487D-97F9-6487293C1CE7}" type="pres">
      <dgm:prSet presAssocID="{5572BA6C-7E5E-411A-A782-0540B738A247}" presName="level3hierChild" presStyleCnt="0"/>
      <dgm:spPr/>
    </dgm:pt>
    <dgm:pt modelId="{C34797EB-FA6B-4850-B509-BE4A0B50EDD8}" type="pres">
      <dgm:prSet presAssocID="{1722A77D-FB48-49B6-B4A9-DB3E7E376909}" presName="conn2-1" presStyleLbl="parChTrans1D4" presStyleIdx="8" presStyleCnt="11"/>
      <dgm:spPr/>
    </dgm:pt>
    <dgm:pt modelId="{D285BEAA-E8F2-4215-AE6D-AAB734DDBEFC}" type="pres">
      <dgm:prSet presAssocID="{1722A77D-FB48-49B6-B4A9-DB3E7E376909}" presName="connTx" presStyleLbl="parChTrans1D4" presStyleIdx="8" presStyleCnt="11"/>
      <dgm:spPr/>
    </dgm:pt>
    <dgm:pt modelId="{B13A203D-FE69-44A5-98B6-FA2287F1606F}" type="pres">
      <dgm:prSet presAssocID="{5EAB2153-6AC9-40DF-A3D7-9465725CB435}" presName="root2" presStyleCnt="0"/>
      <dgm:spPr/>
    </dgm:pt>
    <dgm:pt modelId="{8620AF33-5E84-456E-8C78-6897767A966C}" type="pres">
      <dgm:prSet presAssocID="{5EAB2153-6AC9-40DF-A3D7-9465725CB435}" presName="LevelTwoTextNode" presStyleLbl="node4" presStyleIdx="8" presStyleCnt="11" custScaleX="136892" custLinFactX="34671" custLinFactNeighborX="100000" custLinFactNeighborY="-78946">
        <dgm:presLayoutVars>
          <dgm:chPref val="3"/>
        </dgm:presLayoutVars>
      </dgm:prSet>
      <dgm:spPr/>
    </dgm:pt>
    <dgm:pt modelId="{5579294D-9468-4AD3-943C-EA5CEC65B2B0}" type="pres">
      <dgm:prSet presAssocID="{5EAB2153-6AC9-40DF-A3D7-9465725CB435}" presName="level3hierChild" presStyleCnt="0"/>
      <dgm:spPr/>
    </dgm:pt>
    <dgm:pt modelId="{DB519055-B49A-4292-896B-913CC3D47D8B}" type="pres">
      <dgm:prSet presAssocID="{2600F95F-69B7-401F-B087-49095C8D7F73}" presName="conn2-1" presStyleLbl="parChTrans1D4" presStyleIdx="9" presStyleCnt="11"/>
      <dgm:spPr/>
    </dgm:pt>
    <dgm:pt modelId="{C9BC00A2-D534-411B-ADA9-9F381F3B658D}" type="pres">
      <dgm:prSet presAssocID="{2600F95F-69B7-401F-B087-49095C8D7F73}" presName="connTx" presStyleLbl="parChTrans1D4" presStyleIdx="9" presStyleCnt="11"/>
      <dgm:spPr/>
    </dgm:pt>
    <dgm:pt modelId="{9C4730B7-8A96-4210-BA2B-36268A6454B2}" type="pres">
      <dgm:prSet presAssocID="{2E2BDF3E-005D-4FE5-89BB-59ED33555E3B}" presName="root2" presStyleCnt="0"/>
      <dgm:spPr/>
    </dgm:pt>
    <dgm:pt modelId="{BCC6FAC4-4260-4C8C-AADB-0A7641DD8773}" type="pres">
      <dgm:prSet presAssocID="{2E2BDF3E-005D-4FE5-89BB-59ED33555E3B}" presName="LevelTwoTextNode" presStyleLbl="node4" presStyleIdx="9" presStyleCnt="11" custScaleX="130615" custLinFactX="34671" custLinFactNeighborX="100000" custLinFactNeighborY="-67011">
        <dgm:presLayoutVars>
          <dgm:chPref val="3"/>
        </dgm:presLayoutVars>
      </dgm:prSet>
      <dgm:spPr/>
    </dgm:pt>
    <dgm:pt modelId="{646C99E3-B287-4A5A-8EB4-1970003897A0}" type="pres">
      <dgm:prSet presAssocID="{2E2BDF3E-005D-4FE5-89BB-59ED33555E3B}" presName="level3hierChild" presStyleCnt="0"/>
      <dgm:spPr/>
    </dgm:pt>
    <dgm:pt modelId="{37192D2E-E92C-4D4E-B3F8-D801C7D23700}" type="pres">
      <dgm:prSet presAssocID="{1B470185-3533-46A7-B86D-EB1A93457C4B}" presName="conn2-1" presStyleLbl="parChTrans1D4" presStyleIdx="10" presStyleCnt="11"/>
      <dgm:spPr/>
    </dgm:pt>
    <dgm:pt modelId="{63839B91-4643-4B60-B998-CB7C35B087F1}" type="pres">
      <dgm:prSet presAssocID="{1B470185-3533-46A7-B86D-EB1A93457C4B}" presName="connTx" presStyleLbl="parChTrans1D4" presStyleIdx="10" presStyleCnt="11"/>
      <dgm:spPr/>
    </dgm:pt>
    <dgm:pt modelId="{14BD9B4F-FFE1-43CF-BBFD-FCDBDDF4E6B0}" type="pres">
      <dgm:prSet presAssocID="{CB59E46F-4AAB-4359-9E92-043232729A21}" presName="root2" presStyleCnt="0"/>
      <dgm:spPr/>
    </dgm:pt>
    <dgm:pt modelId="{EE833642-617E-4504-B674-1710F589D42A}" type="pres">
      <dgm:prSet presAssocID="{CB59E46F-4AAB-4359-9E92-043232729A21}" presName="LevelTwoTextNode" presStyleLbl="node4" presStyleIdx="10" presStyleCnt="11" custScaleX="142785" custLinFactX="34671" custLinFactNeighborX="100000" custLinFactNeighborY="-36943">
        <dgm:presLayoutVars>
          <dgm:chPref val="3"/>
        </dgm:presLayoutVars>
      </dgm:prSet>
      <dgm:spPr/>
    </dgm:pt>
    <dgm:pt modelId="{5F8E91FC-C277-4132-9374-130839295717}" type="pres">
      <dgm:prSet presAssocID="{CB59E46F-4AAB-4359-9E92-043232729A21}" presName="level3hierChild" presStyleCnt="0"/>
      <dgm:spPr/>
    </dgm:pt>
    <dgm:pt modelId="{C30153F7-D716-432E-8B04-154ED6EEAD4F}" type="pres">
      <dgm:prSet presAssocID="{B282624B-078A-41EE-8DA0-4A775D9061CA}" presName="conn2-1" presStyleLbl="parChTrans1D3" presStyleIdx="7" presStyleCnt="9"/>
      <dgm:spPr/>
    </dgm:pt>
    <dgm:pt modelId="{993C16B6-F91D-495D-AD5A-674092C45D13}" type="pres">
      <dgm:prSet presAssocID="{B282624B-078A-41EE-8DA0-4A775D9061CA}" presName="connTx" presStyleLbl="parChTrans1D3" presStyleIdx="7" presStyleCnt="9"/>
      <dgm:spPr/>
    </dgm:pt>
    <dgm:pt modelId="{3C552517-C354-452C-A8C6-429FD93530C6}" type="pres">
      <dgm:prSet presAssocID="{00D86D8F-118A-4BFD-836D-5178E8EA6B5A}" presName="root2" presStyleCnt="0"/>
      <dgm:spPr/>
    </dgm:pt>
    <dgm:pt modelId="{DC3C31E9-16E9-42FD-816E-06F893693232}" type="pres">
      <dgm:prSet presAssocID="{00D86D8F-118A-4BFD-836D-5178E8EA6B5A}" presName="LevelTwoTextNode" presStyleLbl="node3" presStyleIdx="7" presStyleCnt="9" custScaleX="117604" custLinFactY="-45744" custLinFactNeighborX="-78934" custLinFactNeighborY="-100000">
        <dgm:presLayoutVars>
          <dgm:chPref val="3"/>
        </dgm:presLayoutVars>
      </dgm:prSet>
      <dgm:spPr/>
    </dgm:pt>
    <dgm:pt modelId="{BA4315D5-B5F9-4324-9CD3-AB9655F132E4}" type="pres">
      <dgm:prSet presAssocID="{00D86D8F-118A-4BFD-836D-5178E8EA6B5A}" presName="level3hierChild" presStyleCnt="0"/>
      <dgm:spPr/>
    </dgm:pt>
    <dgm:pt modelId="{D6EA3393-7A50-4AE6-8100-52AAAFA11874}" type="pres">
      <dgm:prSet presAssocID="{33849285-A41B-4092-8C50-CD5A89ECB5DD}" presName="conn2-1" presStyleLbl="parChTrans1D3" presStyleIdx="8" presStyleCnt="9"/>
      <dgm:spPr/>
    </dgm:pt>
    <dgm:pt modelId="{32369B62-9012-4782-AD64-350AFE3C8574}" type="pres">
      <dgm:prSet presAssocID="{33849285-A41B-4092-8C50-CD5A89ECB5DD}" presName="connTx" presStyleLbl="parChTrans1D3" presStyleIdx="8" presStyleCnt="9"/>
      <dgm:spPr/>
    </dgm:pt>
    <dgm:pt modelId="{32CF3B94-681D-4DA9-B1F9-F7F337A1CE81}" type="pres">
      <dgm:prSet presAssocID="{EEC23EED-6408-46AC-AF9F-855443B2D276}" presName="root2" presStyleCnt="0"/>
      <dgm:spPr/>
    </dgm:pt>
    <dgm:pt modelId="{EC9448F3-13B6-4153-ACC3-6905E371A4D5}" type="pres">
      <dgm:prSet presAssocID="{EEC23EED-6408-46AC-AF9F-855443B2D276}" presName="LevelTwoTextNode" presStyleLbl="node3" presStyleIdx="8" presStyleCnt="9" custScaleX="117603" custLinFactNeighborX="-78934" custLinFactNeighborY="-97542">
        <dgm:presLayoutVars>
          <dgm:chPref val="3"/>
        </dgm:presLayoutVars>
      </dgm:prSet>
      <dgm:spPr/>
    </dgm:pt>
    <dgm:pt modelId="{B3BD8309-079B-4B13-A60A-C96BCCBB8E72}" type="pres">
      <dgm:prSet presAssocID="{EEC23EED-6408-46AC-AF9F-855443B2D276}" presName="level3hierChild" presStyleCnt="0"/>
      <dgm:spPr/>
    </dgm:pt>
  </dgm:ptLst>
  <dgm:cxnLst>
    <dgm:cxn modelId="{495E5200-FCBC-4D53-97F2-EA842EF27197}" type="presOf" srcId="{E6159EC7-AC09-429E-BD91-B6F1F77B21C2}" destId="{429BAB1E-25B2-4545-A337-6B09F180F71F}" srcOrd="1" destOrd="0" presId="urn:microsoft.com/office/officeart/2005/8/layout/hierarchy2"/>
    <dgm:cxn modelId="{233BC505-FE5F-4369-8D63-9D58359D72A6}" type="presOf" srcId="{65F2B3A8-E51F-437D-ABBD-5F299C2DDA62}" destId="{C254D932-D9F4-4190-9613-2721D9715F54}" srcOrd="0" destOrd="0" presId="urn:microsoft.com/office/officeart/2005/8/layout/hierarchy2"/>
    <dgm:cxn modelId="{97E82709-8006-4DB8-81BF-0E711AB95528}" srcId="{CF9CA4AF-E6FA-492C-9E58-861679784D89}" destId="{D456196B-CF97-47DA-AF7E-0CAA8392568F}" srcOrd="3" destOrd="0" parTransId="{68B738CE-E4B7-4B06-9CD7-76CD96C0DA87}" sibTransId="{980BF7B0-E265-4A3C-A72B-E1C5660387F1}"/>
    <dgm:cxn modelId="{204DAD0A-B538-4BDC-A607-2EAC49EC20F3}" type="presOf" srcId="{7A8E6D7A-4B79-441A-91B0-8D50A0C90132}" destId="{082A7A88-7323-45C4-8D43-E4E51723C566}" srcOrd="1" destOrd="0" presId="urn:microsoft.com/office/officeart/2005/8/layout/hierarchy2"/>
    <dgm:cxn modelId="{0ADD0B0F-2FB2-465D-9C84-375F20362ACA}" srcId="{65F2B3A8-E51F-437D-ABBD-5F299C2DDA62}" destId="{FABE5457-A0F1-41AE-94F1-193FA226ECBF}" srcOrd="1" destOrd="0" parTransId="{F07CDA48-FB84-44C1-A055-63FC1516EA35}" sibTransId="{198D9D57-DD45-4866-9C3D-B222B256E39E}"/>
    <dgm:cxn modelId="{1F833C12-08E2-4CF5-B8B5-248A50A1A053}" srcId="{FDF6543D-A7B2-4464-9B75-18886F620F49}" destId="{CF9CA4AF-E6FA-492C-9E58-861679784D89}" srcOrd="0" destOrd="0" parTransId="{AB5A2673-8167-4508-9180-A711999E5CAE}" sibTransId="{49AD5201-66F8-41D6-A525-EB793F20770F}"/>
    <dgm:cxn modelId="{7B910D18-3514-4DB5-AC42-5136C0AFD747}" type="presOf" srcId="{431BAB86-B594-48E4-B8C8-46F1B2A066AB}" destId="{B26E4673-034F-4ED2-B400-D683AF74E4C3}" srcOrd="0" destOrd="0" presId="urn:microsoft.com/office/officeart/2005/8/layout/hierarchy2"/>
    <dgm:cxn modelId="{91CEB221-6761-4E81-8B25-FD6E9F1E808F}" type="presOf" srcId="{7B962EE2-7B9C-4292-915F-09FD2AD56F5C}" destId="{26B318E4-E49E-4917-B28A-3EF520380454}" srcOrd="1" destOrd="0" presId="urn:microsoft.com/office/officeart/2005/8/layout/hierarchy2"/>
    <dgm:cxn modelId="{C0485923-7185-4F35-BE45-38FCFFE27F09}" type="presOf" srcId="{D73E2EE3-FDB3-459C-AB8B-F7484D826C6A}" destId="{A839F44D-2061-4F8F-B205-425F197BBECC}" srcOrd="1" destOrd="0" presId="urn:microsoft.com/office/officeart/2005/8/layout/hierarchy2"/>
    <dgm:cxn modelId="{C1F04124-FA15-4109-AEDB-F7C1DB93828A}" type="presOf" srcId="{69E1573C-E704-48E3-B83A-22C56A3F6D12}" destId="{65AA3A18-A0AE-4573-A699-261EA7737BD7}" srcOrd="1" destOrd="0" presId="urn:microsoft.com/office/officeart/2005/8/layout/hierarchy2"/>
    <dgm:cxn modelId="{4B029F25-28F2-4446-89A8-4466ED777B3F}" type="presOf" srcId="{33849285-A41B-4092-8C50-CD5A89ECB5DD}" destId="{32369B62-9012-4782-AD64-350AFE3C8574}" srcOrd="1" destOrd="0" presId="urn:microsoft.com/office/officeart/2005/8/layout/hierarchy2"/>
    <dgm:cxn modelId="{DBC0C126-ECFB-495B-869C-30B50D9B64FC}" type="presOf" srcId="{68B738CE-E4B7-4B06-9CD7-76CD96C0DA87}" destId="{8B5D1162-3EAB-408C-8BC1-D68230C1207E}" srcOrd="1" destOrd="0" presId="urn:microsoft.com/office/officeart/2005/8/layout/hierarchy2"/>
    <dgm:cxn modelId="{18AABA2C-2EC6-4C3A-8985-D30441EF2D98}" srcId="{CF9CA4AF-E6FA-492C-9E58-861679784D89}" destId="{B1BB2613-0466-4D8E-A901-9BE93774AB77}" srcOrd="5" destOrd="0" parTransId="{69E1573C-E704-48E3-B83A-22C56A3F6D12}" sibTransId="{D7B1EB20-D3AA-488E-B0EA-DDE40736251F}"/>
    <dgm:cxn modelId="{0201912E-781B-48F4-85BE-08FE59C5BBD7}" type="presOf" srcId="{69E1573C-E704-48E3-B83A-22C56A3F6D12}" destId="{44ACA102-16E1-49E4-877E-0F628D72344E}" srcOrd="0" destOrd="0" presId="urn:microsoft.com/office/officeart/2005/8/layout/hierarchy2"/>
    <dgm:cxn modelId="{2F766C2F-89F3-45B8-B8CC-9D5683F247EA}" type="presOf" srcId="{FEBB1E52-E6F4-4525-AB47-CA633670B46E}" destId="{FEEF6D4B-B7FE-4978-8533-7DF2297D0E89}" srcOrd="0" destOrd="0" presId="urn:microsoft.com/office/officeart/2005/8/layout/hierarchy2"/>
    <dgm:cxn modelId="{DBFA2A30-7B0C-4976-9CAA-291039BFDF49}" srcId="{41F9AA59-33AF-4ADD-9582-BF7AC7FA8B73}" destId="{64839A46-D757-4B0B-884E-35036E316DCF}" srcOrd="0" destOrd="0" parTransId="{E6159EC7-AC09-429E-BD91-B6F1F77B21C2}" sibTransId="{916C31DD-15DD-4A59-B9BA-12F5F4D4C10A}"/>
    <dgm:cxn modelId="{6EC22433-7B28-45C3-8FE0-130ADFC71432}" type="presOf" srcId="{B282624B-078A-41EE-8DA0-4A775D9061CA}" destId="{993C16B6-F91D-495D-AD5A-674092C45D13}" srcOrd="1" destOrd="0" presId="urn:microsoft.com/office/officeart/2005/8/layout/hierarchy2"/>
    <dgm:cxn modelId="{15F15134-4308-49B6-8599-189C186A7680}" type="presOf" srcId="{33849285-A41B-4092-8C50-CD5A89ECB5DD}" destId="{D6EA3393-7A50-4AE6-8100-52AAAFA11874}" srcOrd="0" destOrd="0" presId="urn:microsoft.com/office/officeart/2005/8/layout/hierarchy2"/>
    <dgm:cxn modelId="{9C0A8F37-D2BE-4FD1-B296-5503E7C8BEF9}" type="presOf" srcId="{98B5FA9B-72FE-4E2D-BEC9-EB098AE14930}" destId="{FC6DACD0-F492-4530-8D4D-8065BB6D0316}" srcOrd="1" destOrd="0" presId="urn:microsoft.com/office/officeart/2005/8/layout/hierarchy2"/>
    <dgm:cxn modelId="{F2142140-8E6A-47C1-B63C-108A5AB4C08E}" type="presOf" srcId="{AB5A2673-8167-4508-9180-A711999E5CAE}" destId="{2A1FF266-8D3F-4761-A2AF-46828172D782}" srcOrd="0" destOrd="0" presId="urn:microsoft.com/office/officeart/2005/8/layout/hierarchy2"/>
    <dgm:cxn modelId="{6844E25D-632A-4879-AC7F-81512D9270F2}" type="presOf" srcId="{51CF7BBC-BBA2-48D8-9281-C67E6B894D2B}" destId="{855390EA-7EEA-471E-9F92-3DB8DBBB165E}" srcOrd="0" destOrd="0" presId="urn:microsoft.com/office/officeart/2005/8/layout/hierarchy2"/>
    <dgm:cxn modelId="{9812DB42-5933-422A-AFB1-E5B54A759FCC}" type="presOf" srcId="{64839A46-D757-4B0B-884E-35036E316DCF}" destId="{440B4CF3-E9F3-4C12-9856-C4293B734B1C}" srcOrd="0" destOrd="0" presId="urn:microsoft.com/office/officeart/2005/8/layout/hierarchy2"/>
    <dgm:cxn modelId="{7761ED42-E3E6-414B-8DA3-228617AD1332}" type="presOf" srcId="{D37D3AC9-41BE-4B05-A464-8CEE745EF4DE}" destId="{99C06CF8-7709-45B5-9D8D-CC75AD6C32D6}" srcOrd="0" destOrd="0" presId="urn:microsoft.com/office/officeart/2005/8/layout/hierarchy2"/>
    <dgm:cxn modelId="{EB911644-9DCB-496B-97EA-1C8537BF4F4A}" type="presOf" srcId="{3464E771-CA8E-4F70-89E7-3F47DC2088B0}" destId="{B2527F9A-379E-472C-9F5E-5DE9B004C4EE}" srcOrd="0" destOrd="0" presId="urn:microsoft.com/office/officeart/2005/8/layout/hierarchy2"/>
    <dgm:cxn modelId="{3226AE45-A18C-456E-AD52-4E89A003182C}" type="presOf" srcId="{407C0143-EE5A-488C-A2DC-F32E7DD73114}" destId="{7D2AE1DB-A49E-4218-81BB-A8CBC1D64C0C}" srcOrd="1" destOrd="0" presId="urn:microsoft.com/office/officeart/2005/8/layout/hierarchy2"/>
    <dgm:cxn modelId="{DD721C46-2AC9-4437-8F6A-210DFE929CD4}" type="presOf" srcId="{2E2BDF3E-005D-4FE5-89BB-59ED33555E3B}" destId="{BCC6FAC4-4260-4C8C-AADB-0A7641DD8773}" srcOrd="0" destOrd="0" presId="urn:microsoft.com/office/officeart/2005/8/layout/hierarchy2"/>
    <dgm:cxn modelId="{E082EF49-AE9C-40E3-9BF1-1654619B8DFA}" type="presOf" srcId="{1B470185-3533-46A7-B86D-EB1A93457C4B}" destId="{63839B91-4643-4B60-B998-CB7C35B087F1}" srcOrd="1" destOrd="0" presId="urn:microsoft.com/office/officeart/2005/8/layout/hierarchy2"/>
    <dgm:cxn modelId="{D9B00F4B-6E68-4D97-A6D6-8F5DEB4A85B6}" type="presOf" srcId="{7A8E6D7A-4B79-441A-91B0-8D50A0C90132}" destId="{BC0298A8-4F08-4436-8965-09AEC653BCF8}" srcOrd="0" destOrd="0" presId="urn:microsoft.com/office/officeart/2005/8/layout/hierarchy2"/>
    <dgm:cxn modelId="{AB19A66B-FE14-4CE6-B7C9-9893037B424F}" type="presOf" srcId="{7B962EE2-7B9C-4292-915F-09FD2AD56F5C}" destId="{CE2C101C-D3D7-4A7F-94AD-2FA4C5E7FE3F}" srcOrd="0" destOrd="0" presId="urn:microsoft.com/office/officeart/2005/8/layout/hierarchy2"/>
    <dgm:cxn modelId="{BE4D816C-3A1A-413F-B23D-78AB1422C721}" srcId="{D59358C4-8B3A-458F-8C4B-A71EFFBC5DF5}" destId="{FDF6543D-A7B2-4464-9B75-18886F620F49}" srcOrd="0" destOrd="0" parTransId="{2A830596-B0FD-435A-AD19-6F8FAF79A837}" sibTransId="{0E4FBF97-D35F-470B-9198-7688CEAA9F9F}"/>
    <dgm:cxn modelId="{4713126E-1760-4157-BE69-B2340A59082B}" type="presOf" srcId="{784855AD-8F48-4E43-88D8-CA37CF5C9B1C}" destId="{1CB4496A-45DC-440A-8637-0E7FE2F86279}" srcOrd="0" destOrd="0" presId="urn:microsoft.com/office/officeart/2005/8/layout/hierarchy2"/>
    <dgm:cxn modelId="{557E3A4F-9EFB-464D-BF98-E795EAD043E0}" type="presOf" srcId="{D37D3AC9-41BE-4B05-A464-8CEE745EF4DE}" destId="{EF24EF5F-F625-4973-86B4-EFDA12B287FB}" srcOrd="1" destOrd="0" presId="urn:microsoft.com/office/officeart/2005/8/layout/hierarchy2"/>
    <dgm:cxn modelId="{A8983D6F-2E77-4A27-ABFB-E8877A77EE62}" srcId="{65F2B3A8-E51F-437D-ABBD-5F299C2DDA62}" destId="{6C44AC94-67A8-4C2D-965E-05CDC3DD1375}" srcOrd="0" destOrd="0" parTransId="{7A8E6D7A-4B79-441A-91B0-8D50A0C90132}" sibTransId="{DC5E6E20-77FC-46DF-B907-5B3028415EE9}"/>
    <dgm:cxn modelId="{D9DE5B6F-6A66-4339-988D-A4DF5F8B903B}" type="presOf" srcId="{68B738CE-E4B7-4B06-9CD7-76CD96C0DA87}" destId="{AF805ED1-8BD3-478C-83B4-759E932C8537}" srcOrd="0" destOrd="0" presId="urn:microsoft.com/office/officeart/2005/8/layout/hierarchy2"/>
    <dgm:cxn modelId="{6C895C4F-24F4-4271-8489-A6C9D6103B11}" type="presOf" srcId="{9AB6356D-EED3-45E7-ACE1-77717E420B47}" destId="{E8D7D429-F376-4865-990A-FA49D0DC2C90}" srcOrd="0" destOrd="0" presId="urn:microsoft.com/office/officeart/2005/8/layout/hierarchy2"/>
    <dgm:cxn modelId="{DA427071-5396-478C-9D7A-D1E913C3D34E}" type="presOf" srcId="{FDF6543D-A7B2-4464-9B75-18886F620F49}" destId="{83E7AA43-4099-4BD3-B8DD-D8C1286C1624}" srcOrd="0" destOrd="0" presId="urn:microsoft.com/office/officeart/2005/8/layout/hierarchy2"/>
    <dgm:cxn modelId="{78CEE553-D129-4A12-A146-A1E8DC85B825}" type="presOf" srcId="{AD328329-55BE-48AA-94BE-4D4DA7CFDF08}" destId="{E89061AA-BD2E-4C0B-A3A3-5861E7547514}" srcOrd="1" destOrd="0" presId="urn:microsoft.com/office/officeart/2005/8/layout/hierarchy2"/>
    <dgm:cxn modelId="{19763656-8D40-477C-B436-170D4AE53AB8}" srcId="{41F9AA59-33AF-4ADD-9582-BF7AC7FA8B73}" destId="{51CF7BBC-BBA2-48D8-9281-C67E6B894D2B}" srcOrd="1" destOrd="0" parTransId="{047B5C43-5663-4EFE-92B9-931F67448B5B}" sibTransId="{B2B8D34B-48FD-4303-8893-5FC90CAC1899}"/>
    <dgm:cxn modelId="{4E4C6059-98A4-4BDA-BA71-3324F8BCB041}" type="presOf" srcId="{98B5FA9B-72FE-4E2D-BEC9-EB098AE14930}" destId="{2B8B79BD-83BD-4E27-AFB2-A4214098BE29}" srcOrd="0" destOrd="0" presId="urn:microsoft.com/office/officeart/2005/8/layout/hierarchy2"/>
    <dgm:cxn modelId="{F2E5C979-781A-4CAB-B819-0AB4708E0B59}" srcId="{CF9CA4AF-E6FA-492C-9E58-861679784D89}" destId="{37D6A1A1-5EE8-43E1-962D-AEFC97AB045E}" srcOrd="1" destOrd="0" parTransId="{D73E2EE3-FDB3-459C-AB8B-F7484D826C6A}" sibTransId="{77B2DAFC-848A-44BB-AB44-EC7B97ED3691}"/>
    <dgm:cxn modelId="{BD9CE17A-B1E7-429D-8814-1247247B3BE1}" type="presOf" srcId="{37D6A1A1-5EE8-43E1-962D-AEFC97AB045E}" destId="{1D96D286-F4DC-48A1-9636-22DC2B0D3151}" srcOrd="0" destOrd="0" presId="urn:microsoft.com/office/officeart/2005/8/layout/hierarchy2"/>
    <dgm:cxn modelId="{75F4287C-B399-4837-BD5A-C9239B6E6B20}" type="presOf" srcId="{407C0143-EE5A-488C-A2DC-F32E7DD73114}" destId="{A9074C4F-083B-4BB4-B484-804A576643DB}" srcOrd="0" destOrd="0" presId="urn:microsoft.com/office/officeart/2005/8/layout/hierarchy2"/>
    <dgm:cxn modelId="{46F5487E-429B-4544-9A50-A262FB582235}" type="presOf" srcId="{AD328329-55BE-48AA-94BE-4D4DA7CFDF08}" destId="{9E9C62F4-C6BA-4048-AE49-0F21BB6B2975}" srcOrd="0" destOrd="0" presId="urn:microsoft.com/office/officeart/2005/8/layout/hierarchy2"/>
    <dgm:cxn modelId="{DC296B7F-743C-4B7D-8901-CF428F185C1A}" type="presOf" srcId="{4EF9D4FC-662C-42B0-9E10-C3AB3CD8C873}" destId="{B51CD31F-D7C3-408C-B6EF-EC3B17DDBAB2}" srcOrd="0" destOrd="0" presId="urn:microsoft.com/office/officeart/2005/8/layout/hierarchy2"/>
    <dgm:cxn modelId="{BC0ABB80-EAF8-4F7B-8C62-EC310616FA16}" srcId="{3971F3D4-4A87-43DA-8BD1-7A33042D5E2C}" destId="{5572BA6C-7E5E-411A-A782-0540B738A247}" srcOrd="0" destOrd="0" parTransId="{4EF9D4FC-662C-42B0-9E10-C3AB3CD8C873}" sibTransId="{089660C1-CA58-4BDC-B4F3-F7439F237C49}"/>
    <dgm:cxn modelId="{5E415A81-64B9-4935-99C8-7FB90FCC3227}" type="presOf" srcId="{D73E2EE3-FDB3-459C-AB8B-F7484D826C6A}" destId="{3DEC02AC-94BD-462E-890B-807984A442F8}" srcOrd="0" destOrd="0" presId="urn:microsoft.com/office/officeart/2005/8/layout/hierarchy2"/>
    <dgm:cxn modelId="{65C54983-DE28-4AB2-A584-6E254AACB18A}" type="presOf" srcId="{5EAB2153-6AC9-40DF-A3D7-9465725CB435}" destId="{8620AF33-5E84-456E-8C78-6897767A966C}" srcOrd="0" destOrd="0" presId="urn:microsoft.com/office/officeart/2005/8/layout/hierarchy2"/>
    <dgm:cxn modelId="{2DE4FF83-A080-4E6E-8429-6D1E909A416E}" type="presOf" srcId="{431BAB86-B594-48E4-B8C8-46F1B2A066AB}" destId="{1C06CEA4-CEB7-4704-B6DA-EE1ED68F700C}" srcOrd="1" destOrd="0" presId="urn:microsoft.com/office/officeart/2005/8/layout/hierarchy2"/>
    <dgm:cxn modelId="{B31D1987-F3EE-4F1C-85D7-5889B4579A58}" srcId="{CF9CA4AF-E6FA-492C-9E58-861679784D89}" destId="{3464E771-CA8E-4F70-89E7-3F47DC2088B0}" srcOrd="2" destOrd="0" parTransId="{FEBB1E52-E6F4-4525-AB47-CA633670B46E}" sibTransId="{EF7BA807-1C17-4D10-91E0-80D07DAC352F}"/>
    <dgm:cxn modelId="{C6F09A87-4107-45AF-B69B-AF7EF6AC7B3C}" type="presOf" srcId="{1722A77D-FB48-49B6-B4A9-DB3E7E376909}" destId="{C34797EB-FA6B-4850-B509-BE4A0B50EDD8}" srcOrd="0" destOrd="0" presId="urn:microsoft.com/office/officeart/2005/8/layout/hierarchy2"/>
    <dgm:cxn modelId="{E036F28A-A1B4-4ECA-8F04-4B564B15D611}" srcId="{CF9CA4AF-E6FA-492C-9E58-861679784D89}" destId="{41F9AA59-33AF-4ADD-9582-BF7AC7FA8B73}" srcOrd="0" destOrd="0" parTransId="{AD328329-55BE-48AA-94BE-4D4DA7CFDF08}" sibTransId="{77FCC4F9-8EC3-4200-8EE0-B7240C757EF2}"/>
    <dgm:cxn modelId="{6502E98D-B14E-4378-952E-DAC79AEA7486}" type="presOf" srcId="{41F9AA59-33AF-4ADD-9582-BF7AC7FA8B73}" destId="{7BE8306B-1606-43C2-BB84-F39676E7DD56}" srcOrd="0" destOrd="0" presId="urn:microsoft.com/office/officeart/2005/8/layout/hierarchy2"/>
    <dgm:cxn modelId="{53415390-45D6-40BB-AFD2-140451FFB386}" srcId="{5572BA6C-7E5E-411A-A782-0540B738A247}" destId="{5EAB2153-6AC9-40DF-A3D7-9465725CB435}" srcOrd="0" destOrd="0" parTransId="{1722A77D-FB48-49B6-B4A9-DB3E7E376909}" sibTransId="{484BEE3F-7410-4348-89B7-E037AAEFA3CB}"/>
    <dgm:cxn modelId="{DCD2D090-A24D-47CC-BB27-677B5385EC56}" type="presOf" srcId="{72D6777A-24D4-4C71-BECF-84F00DE230A7}" destId="{8F7FF71F-828C-4709-BB00-BC17C5824FF3}" srcOrd="0" destOrd="0" presId="urn:microsoft.com/office/officeart/2005/8/layout/hierarchy2"/>
    <dgm:cxn modelId="{D2258392-AE4C-496D-808B-E2AC74E87F15}" srcId="{3971F3D4-4A87-43DA-8BD1-7A33042D5E2C}" destId="{EEC23EED-6408-46AC-AF9F-855443B2D276}" srcOrd="2" destOrd="0" parTransId="{33849285-A41B-4092-8C50-CD5A89ECB5DD}" sibTransId="{4944019E-E191-4392-8C91-49337927150A}"/>
    <dgm:cxn modelId="{BA6AD994-54E0-4F44-9681-2C410070E718}" type="presOf" srcId="{CB59E46F-4AAB-4359-9E92-043232729A21}" destId="{EE833642-617E-4504-B674-1710F589D42A}" srcOrd="0" destOrd="0" presId="urn:microsoft.com/office/officeart/2005/8/layout/hierarchy2"/>
    <dgm:cxn modelId="{E0287995-3201-49C2-806F-53C9A5E91E89}" type="presOf" srcId="{B1BB2613-0466-4D8E-A901-9BE93774AB77}" destId="{E12ED6C8-57CA-44B4-BD26-A34CC5DA9360}" srcOrd="0" destOrd="0" presId="urn:microsoft.com/office/officeart/2005/8/layout/hierarchy2"/>
    <dgm:cxn modelId="{E0F27A97-A36B-41A5-8B2B-804E5F693623}" type="presOf" srcId="{1B470185-3533-46A7-B86D-EB1A93457C4B}" destId="{37192D2E-E92C-4D4E-B3F8-D801C7D23700}" srcOrd="0" destOrd="0" presId="urn:microsoft.com/office/officeart/2005/8/layout/hierarchy2"/>
    <dgm:cxn modelId="{2DE6109C-AC4C-4063-9387-7FE7313CF626}" type="presOf" srcId="{047B5C43-5663-4EFE-92B9-931F67448B5B}" destId="{BBC546A6-2580-4BE2-B6DB-0E9176DE1AF3}" srcOrd="0" destOrd="0" presId="urn:microsoft.com/office/officeart/2005/8/layout/hierarchy2"/>
    <dgm:cxn modelId="{0F757C9C-5004-4155-87B9-C20B510FD2EA}" srcId="{FDF6543D-A7B2-4464-9B75-18886F620F49}" destId="{3971F3D4-4A87-43DA-8BD1-7A33042D5E2C}" srcOrd="1" destOrd="0" parTransId="{49967F4B-654B-49B7-9DDF-1D36D219ADFA}" sibTransId="{FF6B1004-8112-4E2B-9378-1DBC1FCF39D2}"/>
    <dgm:cxn modelId="{4047069F-3D50-480C-973F-3EAC2BAC2669}" type="presOf" srcId="{E6159EC7-AC09-429E-BD91-B6F1F77B21C2}" destId="{F3D1DB6C-C5D9-4C77-96E8-1F0080BE1454}" srcOrd="0" destOrd="0" presId="urn:microsoft.com/office/officeart/2005/8/layout/hierarchy2"/>
    <dgm:cxn modelId="{4520BEA4-2BB9-4F67-88CB-50EC39F22BC0}" type="presOf" srcId="{00D86D8F-118A-4BFD-836D-5178E8EA6B5A}" destId="{DC3C31E9-16E9-42FD-816E-06F893693232}" srcOrd="0" destOrd="0" presId="urn:microsoft.com/office/officeart/2005/8/layout/hierarchy2"/>
    <dgm:cxn modelId="{44DB46A9-29CA-44DB-9517-A0AC0E5B0233}" type="presOf" srcId="{047B5C43-5663-4EFE-92B9-931F67448B5B}" destId="{735FEF7A-3D84-4D60-96FC-CA13DFEE28CD}" srcOrd="1" destOrd="0" presId="urn:microsoft.com/office/officeart/2005/8/layout/hierarchy2"/>
    <dgm:cxn modelId="{18C4BEAD-35B2-427C-B0CB-5318B8FDB035}" srcId="{CF9CA4AF-E6FA-492C-9E58-861679784D89}" destId="{65F2B3A8-E51F-437D-ABBD-5F299C2DDA62}" srcOrd="4" destOrd="0" parTransId="{D37D3AC9-41BE-4B05-A464-8CEE745EF4DE}" sibTransId="{176726A2-1159-4365-B1A8-BACD02EA44E0}"/>
    <dgm:cxn modelId="{D9FF16B1-C982-4EAC-B975-BE690405F64D}" type="presOf" srcId="{FABE5457-A0F1-41AE-94F1-193FA226ECBF}" destId="{4AAFCFBF-B4E9-43E8-A3C6-595CD71FEA61}" srcOrd="0" destOrd="0" presId="urn:microsoft.com/office/officeart/2005/8/layout/hierarchy2"/>
    <dgm:cxn modelId="{D1E76CB2-62EA-4770-BC18-ECE4A717640D}" type="presOf" srcId="{D456196B-CF97-47DA-AF7E-0CAA8392568F}" destId="{E5E87EFF-7F59-4AFF-8A0B-84640B9ECCF9}" srcOrd="0" destOrd="0" presId="urn:microsoft.com/office/officeart/2005/8/layout/hierarchy2"/>
    <dgm:cxn modelId="{55093FB4-FCBC-4A27-B36D-9ADADE979B45}" srcId="{5572BA6C-7E5E-411A-A782-0540B738A247}" destId="{CB59E46F-4AAB-4359-9E92-043232729A21}" srcOrd="2" destOrd="0" parTransId="{1B470185-3533-46A7-B86D-EB1A93457C4B}" sibTransId="{0580AA0B-4E5A-4FFB-801D-63C01F9C5187}"/>
    <dgm:cxn modelId="{27766AB7-CB2D-476F-B01E-605201FA58D1}" type="presOf" srcId="{1722A77D-FB48-49B6-B4A9-DB3E7E376909}" destId="{D285BEAA-E8F2-4215-AE6D-AAB734DDBEFC}" srcOrd="1" destOrd="0" presId="urn:microsoft.com/office/officeart/2005/8/layout/hierarchy2"/>
    <dgm:cxn modelId="{82F834B8-CAE1-4C6A-989A-680737791410}" type="presOf" srcId="{4EF9D4FC-662C-42B0-9E10-C3AB3CD8C873}" destId="{3B42AB0B-388D-4038-AA60-70D29D7C3DC1}" srcOrd="1" destOrd="0" presId="urn:microsoft.com/office/officeart/2005/8/layout/hierarchy2"/>
    <dgm:cxn modelId="{1C84E5BA-2392-4131-8E71-E9806214D274}" type="presOf" srcId="{5572BA6C-7E5E-411A-A782-0540B738A247}" destId="{E969AF7E-C6B3-4D7C-A362-F03839D0CCB5}" srcOrd="0" destOrd="0" presId="urn:microsoft.com/office/officeart/2005/8/layout/hierarchy2"/>
    <dgm:cxn modelId="{C61857BF-F354-4E71-B6A4-EF0D070DFB86}" type="presOf" srcId="{49967F4B-654B-49B7-9DDF-1D36D219ADFA}" destId="{40DF87BD-9FD6-488C-91C8-D6B997A524EB}" srcOrd="1" destOrd="0" presId="urn:microsoft.com/office/officeart/2005/8/layout/hierarchy2"/>
    <dgm:cxn modelId="{CCE7C6C3-1B10-4DC8-A3D2-4B1624EF6041}" type="presOf" srcId="{49967F4B-654B-49B7-9DDF-1D36D219ADFA}" destId="{41A3B9C6-EB65-4BDA-8E4B-BDADC2CC3C8B}" srcOrd="0" destOrd="0" presId="urn:microsoft.com/office/officeart/2005/8/layout/hierarchy2"/>
    <dgm:cxn modelId="{CCB190CA-F90D-4C3D-9E61-8F16B534242D}" type="presOf" srcId="{F07CDA48-FB84-44C1-A055-63FC1516EA35}" destId="{8C98156A-5A9D-4774-B26F-AE78FCEFFC11}" srcOrd="1" destOrd="0" presId="urn:microsoft.com/office/officeart/2005/8/layout/hierarchy2"/>
    <dgm:cxn modelId="{C36824D2-ED24-4351-B42F-FBE7B14F3748}" type="presOf" srcId="{2600F95F-69B7-401F-B087-49095C8D7F73}" destId="{C9BC00A2-D534-411B-ADA9-9F381F3B658D}" srcOrd="1" destOrd="0" presId="urn:microsoft.com/office/officeart/2005/8/layout/hierarchy2"/>
    <dgm:cxn modelId="{AAD165D2-1FCF-4F3C-BF75-9E1FC8253435}" srcId="{65F2B3A8-E51F-437D-ABBD-5F299C2DDA62}" destId="{9AB6356D-EED3-45E7-ACE1-77717E420B47}" srcOrd="2" destOrd="0" parTransId="{431BAB86-B594-48E4-B8C8-46F1B2A066AB}" sibTransId="{67FCA08B-DBED-41DD-8E51-8988811EE6A6}"/>
    <dgm:cxn modelId="{04B10BD7-3DFC-418A-B93F-687018523667}" type="presOf" srcId="{031D0395-E658-4A16-8653-EAC86B9A89AC}" destId="{20FF9A32-DA59-4805-9320-317EEAE3BB82}" srcOrd="0" destOrd="0" presId="urn:microsoft.com/office/officeart/2005/8/layout/hierarchy2"/>
    <dgm:cxn modelId="{3FBD9FD7-772E-492F-864A-43D6F1787EB6}" type="presOf" srcId="{2600F95F-69B7-401F-B087-49095C8D7F73}" destId="{DB519055-B49A-4292-896B-913CC3D47D8B}" srcOrd="0" destOrd="0" presId="urn:microsoft.com/office/officeart/2005/8/layout/hierarchy2"/>
    <dgm:cxn modelId="{BF195ED8-9C1E-4E8E-8D98-DCE14DF56B56}" srcId="{5572BA6C-7E5E-411A-A782-0540B738A247}" destId="{2E2BDF3E-005D-4FE5-89BB-59ED33555E3B}" srcOrd="1" destOrd="0" parTransId="{2600F95F-69B7-401F-B087-49095C8D7F73}" sibTransId="{51753073-C858-4F73-9752-44CCA534D3C0}"/>
    <dgm:cxn modelId="{276AC5D8-0CB7-4CF0-85C4-165DE1EA0A76}" type="presOf" srcId="{FEBB1E52-E6F4-4525-AB47-CA633670B46E}" destId="{B5C891FB-0CA1-45C5-8DAD-6D3D755357A9}" srcOrd="1" destOrd="0" presId="urn:microsoft.com/office/officeart/2005/8/layout/hierarchy2"/>
    <dgm:cxn modelId="{33B3CDD9-86DE-40D7-B390-4F988918D593}" type="presOf" srcId="{CF9CA4AF-E6FA-492C-9E58-861679784D89}" destId="{52AAE25A-6EE5-43A1-B898-07654B1341E6}" srcOrd="0" destOrd="0" presId="urn:microsoft.com/office/officeart/2005/8/layout/hierarchy2"/>
    <dgm:cxn modelId="{3EA429DB-F9DD-468E-98DB-D9521B0AC159}" type="presOf" srcId="{6C44AC94-67A8-4C2D-965E-05CDC3DD1375}" destId="{02B332F3-647A-42A3-A15B-3AD7176ECB21}" srcOrd="0" destOrd="0" presId="urn:microsoft.com/office/officeart/2005/8/layout/hierarchy2"/>
    <dgm:cxn modelId="{B0894EDC-B60F-47A4-806D-063F10CDCFE8}" srcId="{B1BB2613-0466-4D8E-A901-9BE93774AB77}" destId="{031D0395-E658-4A16-8653-EAC86B9A89AC}" srcOrd="2" destOrd="0" parTransId="{98B5FA9B-72FE-4E2D-BEC9-EB098AE14930}" sibTransId="{18A0AC18-136F-4F1B-8469-92C0DFCABE99}"/>
    <dgm:cxn modelId="{0D062FDE-4707-4E0F-B234-6F77C00E6A86}" type="presOf" srcId="{AB5A2673-8167-4508-9180-A711999E5CAE}" destId="{4A5DAA8B-F47F-49BF-BFE8-26D53A1C1435}" srcOrd="1" destOrd="0" presId="urn:microsoft.com/office/officeart/2005/8/layout/hierarchy2"/>
    <dgm:cxn modelId="{27399FE1-ED7B-4E09-BA23-F63D11101DD1}" type="presOf" srcId="{D59358C4-8B3A-458F-8C4B-A71EFFBC5DF5}" destId="{ED785BAA-DA6B-471A-9F5E-C902D5084E85}" srcOrd="0" destOrd="0" presId="urn:microsoft.com/office/officeart/2005/8/layout/hierarchy2"/>
    <dgm:cxn modelId="{34DB38E3-D582-46C1-AA29-36B7DBF8644E}" type="presOf" srcId="{EEC23EED-6408-46AC-AF9F-855443B2D276}" destId="{EC9448F3-13B6-4153-ACC3-6905E371A4D5}" srcOrd="0" destOrd="0" presId="urn:microsoft.com/office/officeart/2005/8/layout/hierarchy2"/>
    <dgm:cxn modelId="{842785E8-A620-41BD-9A2C-104D036CE1BE}" type="presOf" srcId="{B282624B-078A-41EE-8DA0-4A775D9061CA}" destId="{C30153F7-D716-432E-8B04-154ED6EEAD4F}" srcOrd="0" destOrd="0" presId="urn:microsoft.com/office/officeart/2005/8/layout/hierarchy2"/>
    <dgm:cxn modelId="{882ECDEF-2357-45F8-BE73-C3D8B2C2F3CB}" srcId="{B1BB2613-0466-4D8E-A901-9BE93774AB77}" destId="{72D6777A-24D4-4C71-BECF-84F00DE230A7}" srcOrd="1" destOrd="0" parTransId="{407C0143-EE5A-488C-A2DC-F32E7DD73114}" sibTransId="{BCC6B6CC-E494-4DA4-999E-252EE693E616}"/>
    <dgm:cxn modelId="{EE0CAFF0-FB74-46D0-9752-D14F0DC32DCE}" type="presOf" srcId="{3971F3D4-4A87-43DA-8BD1-7A33042D5E2C}" destId="{D2743C61-D0E8-43B7-9463-706649E4CAFB}" srcOrd="0" destOrd="0" presId="urn:microsoft.com/office/officeart/2005/8/layout/hierarchy2"/>
    <dgm:cxn modelId="{56564FF7-2ED9-481E-8497-C0628FB35A2E}" srcId="{3971F3D4-4A87-43DA-8BD1-7A33042D5E2C}" destId="{00D86D8F-118A-4BFD-836D-5178E8EA6B5A}" srcOrd="1" destOrd="0" parTransId="{B282624B-078A-41EE-8DA0-4A775D9061CA}" sibTransId="{B369613F-3436-4EEE-A3F1-5622AB499ABE}"/>
    <dgm:cxn modelId="{2CE7D3F8-E3F8-4C3B-9D75-29ADC4E45D98}" type="presOf" srcId="{F07CDA48-FB84-44C1-A055-63FC1516EA35}" destId="{18CB2C2E-A4AD-4E19-9F98-0156E9137FCF}" srcOrd="0" destOrd="0" presId="urn:microsoft.com/office/officeart/2005/8/layout/hierarchy2"/>
    <dgm:cxn modelId="{B8232AFD-3A3B-435E-AA43-05A6F39C979A}" srcId="{B1BB2613-0466-4D8E-A901-9BE93774AB77}" destId="{784855AD-8F48-4E43-88D8-CA37CF5C9B1C}" srcOrd="0" destOrd="0" parTransId="{7B962EE2-7B9C-4292-915F-09FD2AD56F5C}" sibTransId="{F54D3633-0B30-40C4-92B4-FD25E9129DD0}"/>
    <dgm:cxn modelId="{C14A95CE-D468-444C-A5B6-2B9071C1DCA4}" type="presParOf" srcId="{ED785BAA-DA6B-471A-9F5E-C902D5084E85}" destId="{65BFD9C5-2A43-496A-BC8B-0C65BDCE8D21}" srcOrd="0" destOrd="0" presId="urn:microsoft.com/office/officeart/2005/8/layout/hierarchy2"/>
    <dgm:cxn modelId="{5E8437DB-9061-46AE-A749-1C314C9DC812}" type="presParOf" srcId="{65BFD9C5-2A43-496A-BC8B-0C65BDCE8D21}" destId="{83E7AA43-4099-4BD3-B8DD-D8C1286C1624}" srcOrd="0" destOrd="0" presId="urn:microsoft.com/office/officeart/2005/8/layout/hierarchy2"/>
    <dgm:cxn modelId="{C25A618A-929F-40C5-88ED-6D510A607BD8}" type="presParOf" srcId="{65BFD9C5-2A43-496A-BC8B-0C65BDCE8D21}" destId="{109CC102-2001-4EA8-A338-FF29B7ED3E58}" srcOrd="1" destOrd="0" presId="urn:microsoft.com/office/officeart/2005/8/layout/hierarchy2"/>
    <dgm:cxn modelId="{BBF542D7-CEA6-4832-B734-8966B215A1F7}" type="presParOf" srcId="{109CC102-2001-4EA8-A338-FF29B7ED3E58}" destId="{2A1FF266-8D3F-4761-A2AF-46828172D782}" srcOrd="0" destOrd="0" presId="urn:microsoft.com/office/officeart/2005/8/layout/hierarchy2"/>
    <dgm:cxn modelId="{C26DFE61-66A2-4F63-83FC-AC805A9D7D6E}" type="presParOf" srcId="{2A1FF266-8D3F-4761-A2AF-46828172D782}" destId="{4A5DAA8B-F47F-49BF-BFE8-26D53A1C1435}" srcOrd="0" destOrd="0" presId="urn:microsoft.com/office/officeart/2005/8/layout/hierarchy2"/>
    <dgm:cxn modelId="{6245BA4D-F33B-4CAB-B25D-F9ABC2073F1F}" type="presParOf" srcId="{109CC102-2001-4EA8-A338-FF29B7ED3E58}" destId="{F885DC72-1379-46D0-A4A1-4693073C44FB}" srcOrd="1" destOrd="0" presId="urn:microsoft.com/office/officeart/2005/8/layout/hierarchy2"/>
    <dgm:cxn modelId="{A58CA563-54FB-40CB-B9A5-493B9342B1B9}" type="presParOf" srcId="{F885DC72-1379-46D0-A4A1-4693073C44FB}" destId="{52AAE25A-6EE5-43A1-B898-07654B1341E6}" srcOrd="0" destOrd="0" presId="urn:microsoft.com/office/officeart/2005/8/layout/hierarchy2"/>
    <dgm:cxn modelId="{887B6BD0-D6D4-44E1-A1AB-B0413AB087DB}" type="presParOf" srcId="{F885DC72-1379-46D0-A4A1-4693073C44FB}" destId="{FB1E902E-AB8D-4598-AB58-3769760605A2}" srcOrd="1" destOrd="0" presId="urn:microsoft.com/office/officeart/2005/8/layout/hierarchy2"/>
    <dgm:cxn modelId="{D2EA8CF8-FB73-4AAA-A8CE-E106BEBEA0B2}" type="presParOf" srcId="{FB1E902E-AB8D-4598-AB58-3769760605A2}" destId="{9E9C62F4-C6BA-4048-AE49-0F21BB6B2975}" srcOrd="0" destOrd="0" presId="urn:microsoft.com/office/officeart/2005/8/layout/hierarchy2"/>
    <dgm:cxn modelId="{BBC40703-34D6-4F9F-98FE-A111F2D121CD}" type="presParOf" srcId="{9E9C62F4-C6BA-4048-AE49-0F21BB6B2975}" destId="{E89061AA-BD2E-4C0B-A3A3-5861E7547514}" srcOrd="0" destOrd="0" presId="urn:microsoft.com/office/officeart/2005/8/layout/hierarchy2"/>
    <dgm:cxn modelId="{8EB858B1-9CEF-42ED-AB06-019D349DB736}" type="presParOf" srcId="{FB1E902E-AB8D-4598-AB58-3769760605A2}" destId="{4E0AD74D-357F-4ABA-BA3E-588BC4833D94}" srcOrd="1" destOrd="0" presId="urn:microsoft.com/office/officeart/2005/8/layout/hierarchy2"/>
    <dgm:cxn modelId="{C0A5203A-D496-4F91-859D-12E7950F0064}" type="presParOf" srcId="{4E0AD74D-357F-4ABA-BA3E-588BC4833D94}" destId="{7BE8306B-1606-43C2-BB84-F39676E7DD56}" srcOrd="0" destOrd="0" presId="urn:microsoft.com/office/officeart/2005/8/layout/hierarchy2"/>
    <dgm:cxn modelId="{4DA66D0F-AD19-4949-9C7E-4196670DD5C8}" type="presParOf" srcId="{4E0AD74D-357F-4ABA-BA3E-588BC4833D94}" destId="{E0B5A0D2-97E1-4BE2-8C97-C0EB9C20E1E6}" srcOrd="1" destOrd="0" presId="urn:microsoft.com/office/officeart/2005/8/layout/hierarchy2"/>
    <dgm:cxn modelId="{B8F397DA-5ED0-479A-9509-0BE1550E9AD7}" type="presParOf" srcId="{E0B5A0D2-97E1-4BE2-8C97-C0EB9C20E1E6}" destId="{F3D1DB6C-C5D9-4C77-96E8-1F0080BE1454}" srcOrd="0" destOrd="0" presId="urn:microsoft.com/office/officeart/2005/8/layout/hierarchy2"/>
    <dgm:cxn modelId="{D2717B69-D33E-40B7-BCD7-89DB9306B1F5}" type="presParOf" srcId="{F3D1DB6C-C5D9-4C77-96E8-1F0080BE1454}" destId="{429BAB1E-25B2-4545-A337-6B09F180F71F}" srcOrd="0" destOrd="0" presId="urn:microsoft.com/office/officeart/2005/8/layout/hierarchy2"/>
    <dgm:cxn modelId="{89A71C39-535A-42CD-A0C9-491FE7290BC2}" type="presParOf" srcId="{E0B5A0D2-97E1-4BE2-8C97-C0EB9C20E1E6}" destId="{FF7B35D1-7E67-49A2-9256-4D6F99AC1799}" srcOrd="1" destOrd="0" presId="urn:microsoft.com/office/officeart/2005/8/layout/hierarchy2"/>
    <dgm:cxn modelId="{61D73429-B46F-4DF7-829F-32328EB0D8BA}" type="presParOf" srcId="{FF7B35D1-7E67-49A2-9256-4D6F99AC1799}" destId="{440B4CF3-E9F3-4C12-9856-C4293B734B1C}" srcOrd="0" destOrd="0" presId="urn:microsoft.com/office/officeart/2005/8/layout/hierarchy2"/>
    <dgm:cxn modelId="{F62AF3FD-0F49-48FD-B829-22026334CDF0}" type="presParOf" srcId="{FF7B35D1-7E67-49A2-9256-4D6F99AC1799}" destId="{AF017C3F-D198-4491-86CF-C7146B2A82E4}" srcOrd="1" destOrd="0" presId="urn:microsoft.com/office/officeart/2005/8/layout/hierarchy2"/>
    <dgm:cxn modelId="{18E6B0F9-E6A4-4145-B9BB-2147790E9948}" type="presParOf" srcId="{E0B5A0D2-97E1-4BE2-8C97-C0EB9C20E1E6}" destId="{BBC546A6-2580-4BE2-B6DB-0E9176DE1AF3}" srcOrd="2" destOrd="0" presId="urn:microsoft.com/office/officeart/2005/8/layout/hierarchy2"/>
    <dgm:cxn modelId="{EE1F2DB7-E4EE-4940-B9E4-7A872E8DEF5A}" type="presParOf" srcId="{BBC546A6-2580-4BE2-B6DB-0E9176DE1AF3}" destId="{735FEF7A-3D84-4D60-96FC-CA13DFEE28CD}" srcOrd="0" destOrd="0" presId="urn:microsoft.com/office/officeart/2005/8/layout/hierarchy2"/>
    <dgm:cxn modelId="{3A9677C2-F070-483D-8DE7-B087AB8D3C0A}" type="presParOf" srcId="{E0B5A0D2-97E1-4BE2-8C97-C0EB9C20E1E6}" destId="{7C672071-C8FE-4EA2-90E0-680336AD2A04}" srcOrd="3" destOrd="0" presId="urn:microsoft.com/office/officeart/2005/8/layout/hierarchy2"/>
    <dgm:cxn modelId="{E987FFF1-17DF-4921-987F-614363895B78}" type="presParOf" srcId="{7C672071-C8FE-4EA2-90E0-680336AD2A04}" destId="{855390EA-7EEA-471E-9F92-3DB8DBBB165E}" srcOrd="0" destOrd="0" presId="urn:microsoft.com/office/officeart/2005/8/layout/hierarchy2"/>
    <dgm:cxn modelId="{7D22460B-DB86-4AC6-AB08-88256E4AF2D9}" type="presParOf" srcId="{7C672071-C8FE-4EA2-90E0-680336AD2A04}" destId="{26C993CB-5B3E-471E-8C77-881380549C4A}" srcOrd="1" destOrd="0" presId="urn:microsoft.com/office/officeart/2005/8/layout/hierarchy2"/>
    <dgm:cxn modelId="{610242E5-A0F9-421B-BB48-CCF88A0B2D69}" type="presParOf" srcId="{FB1E902E-AB8D-4598-AB58-3769760605A2}" destId="{3DEC02AC-94BD-462E-890B-807984A442F8}" srcOrd="2" destOrd="0" presId="urn:microsoft.com/office/officeart/2005/8/layout/hierarchy2"/>
    <dgm:cxn modelId="{F3C46F06-A5FC-4746-B8F0-A6D73018ED4A}" type="presParOf" srcId="{3DEC02AC-94BD-462E-890B-807984A442F8}" destId="{A839F44D-2061-4F8F-B205-425F197BBECC}" srcOrd="0" destOrd="0" presId="urn:microsoft.com/office/officeart/2005/8/layout/hierarchy2"/>
    <dgm:cxn modelId="{FE8564A9-F013-40D2-B222-4EF07C7CC2C5}" type="presParOf" srcId="{FB1E902E-AB8D-4598-AB58-3769760605A2}" destId="{61534EC6-7F8E-4F10-AC69-892D54D0AFD3}" srcOrd="3" destOrd="0" presId="urn:microsoft.com/office/officeart/2005/8/layout/hierarchy2"/>
    <dgm:cxn modelId="{A60ACDDC-11AF-4864-A899-CEC74149A0BD}" type="presParOf" srcId="{61534EC6-7F8E-4F10-AC69-892D54D0AFD3}" destId="{1D96D286-F4DC-48A1-9636-22DC2B0D3151}" srcOrd="0" destOrd="0" presId="urn:microsoft.com/office/officeart/2005/8/layout/hierarchy2"/>
    <dgm:cxn modelId="{DA66D00C-F898-49DA-8942-5DC4EA627A46}" type="presParOf" srcId="{61534EC6-7F8E-4F10-AC69-892D54D0AFD3}" destId="{2920EC84-53B2-45BE-88D0-534FE9E4E87C}" srcOrd="1" destOrd="0" presId="urn:microsoft.com/office/officeart/2005/8/layout/hierarchy2"/>
    <dgm:cxn modelId="{6DA6E37D-BBD6-4062-8392-6FA5B9046BD6}" type="presParOf" srcId="{FB1E902E-AB8D-4598-AB58-3769760605A2}" destId="{FEEF6D4B-B7FE-4978-8533-7DF2297D0E89}" srcOrd="4" destOrd="0" presId="urn:microsoft.com/office/officeart/2005/8/layout/hierarchy2"/>
    <dgm:cxn modelId="{31A23D28-27F4-43A5-BF7D-A9B3291930CB}" type="presParOf" srcId="{FEEF6D4B-B7FE-4978-8533-7DF2297D0E89}" destId="{B5C891FB-0CA1-45C5-8DAD-6D3D755357A9}" srcOrd="0" destOrd="0" presId="urn:microsoft.com/office/officeart/2005/8/layout/hierarchy2"/>
    <dgm:cxn modelId="{B5DEB036-138B-4C86-A3C6-41D982DF6CAE}" type="presParOf" srcId="{FB1E902E-AB8D-4598-AB58-3769760605A2}" destId="{500E92D8-2611-4810-9AB0-E0A96342B4BF}" srcOrd="5" destOrd="0" presId="urn:microsoft.com/office/officeart/2005/8/layout/hierarchy2"/>
    <dgm:cxn modelId="{32E6259E-4A7D-4B3F-B57B-1EB8B13075DB}" type="presParOf" srcId="{500E92D8-2611-4810-9AB0-E0A96342B4BF}" destId="{B2527F9A-379E-472C-9F5E-5DE9B004C4EE}" srcOrd="0" destOrd="0" presId="urn:microsoft.com/office/officeart/2005/8/layout/hierarchy2"/>
    <dgm:cxn modelId="{1A53D80B-23A3-429F-B8EC-1750BCBD90FB}" type="presParOf" srcId="{500E92D8-2611-4810-9AB0-E0A96342B4BF}" destId="{26629AA4-AA6C-4B12-B598-8FA3AED3AB30}" srcOrd="1" destOrd="0" presId="urn:microsoft.com/office/officeart/2005/8/layout/hierarchy2"/>
    <dgm:cxn modelId="{F8A25442-08C0-4AE5-A284-67EFB548D009}" type="presParOf" srcId="{FB1E902E-AB8D-4598-AB58-3769760605A2}" destId="{AF805ED1-8BD3-478C-83B4-759E932C8537}" srcOrd="6" destOrd="0" presId="urn:microsoft.com/office/officeart/2005/8/layout/hierarchy2"/>
    <dgm:cxn modelId="{A118FF98-9A49-4FF5-8CE0-6D40DF365C82}" type="presParOf" srcId="{AF805ED1-8BD3-478C-83B4-759E932C8537}" destId="{8B5D1162-3EAB-408C-8BC1-D68230C1207E}" srcOrd="0" destOrd="0" presId="urn:microsoft.com/office/officeart/2005/8/layout/hierarchy2"/>
    <dgm:cxn modelId="{F3307DC7-A26A-48F9-9261-2398AC090948}" type="presParOf" srcId="{FB1E902E-AB8D-4598-AB58-3769760605A2}" destId="{C082FA72-A96F-4421-8AB8-5608F1290F38}" srcOrd="7" destOrd="0" presId="urn:microsoft.com/office/officeart/2005/8/layout/hierarchy2"/>
    <dgm:cxn modelId="{08C973E7-F487-4222-811A-A528D5B2F260}" type="presParOf" srcId="{C082FA72-A96F-4421-8AB8-5608F1290F38}" destId="{E5E87EFF-7F59-4AFF-8A0B-84640B9ECCF9}" srcOrd="0" destOrd="0" presId="urn:microsoft.com/office/officeart/2005/8/layout/hierarchy2"/>
    <dgm:cxn modelId="{0F05104F-F573-4C6E-9249-8AF8FA97D4ED}" type="presParOf" srcId="{C082FA72-A96F-4421-8AB8-5608F1290F38}" destId="{D3866115-2321-41F8-938F-408404C0A4E3}" srcOrd="1" destOrd="0" presId="urn:microsoft.com/office/officeart/2005/8/layout/hierarchy2"/>
    <dgm:cxn modelId="{CB906BC2-0A54-4A1C-9F36-5DA53D878289}" type="presParOf" srcId="{FB1E902E-AB8D-4598-AB58-3769760605A2}" destId="{99C06CF8-7709-45B5-9D8D-CC75AD6C32D6}" srcOrd="8" destOrd="0" presId="urn:microsoft.com/office/officeart/2005/8/layout/hierarchy2"/>
    <dgm:cxn modelId="{9269DD1A-D371-4E72-A894-BD18BB8A1B3C}" type="presParOf" srcId="{99C06CF8-7709-45B5-9D8D-CC75AD6C32D6}" destId="{EF24EF5F-F625-4973-86B4-EFDA12B287FB}" srcOrd="0" destOrd="0" presId="urn:microsoft.com/office/officeart/2005/8/layout/hierarchy2"/>
    <dgm:cxn modelId="{CCB82852-2814-4F0C-9275-A04D96597575}" type="presParOf" srcId="{FB1E902E-AB8D-4598-AB58-3769760605A2}" destId="{D4E87F9B-E76F-4C4C-AF05-4D57EE72B884}" srcOrd="9" destOrd="0" presId="urn:microsoft.com/office/officeart/2005/8/layout/hierarchy2"/>
    <dgm:cxn modelId="{63549F35-845E-4531-8E1D-79D71688E0B7}" type="presParOf" srcId="{D4E87F9B-E76F-4C4C-AF05-4D57EE72B884}" destId="{C254D932-D9F4-4190-9613-2721D9715F54}" srcOrd="0" destOrd="0" presId="urn:microsoft.com/office/officeart/2005/8/layout/hierarchy2"/>
    <dgm:cxn modelId="{D1319ECE-16BE-4F50-A5E0-DD283734DEEB}" type="presParOf" srcId="{D4E87F9B-E76F-4C4C-AF05-4D57EE72B884}" destId="{F4174D77-4357-4A7A-8861-B12D38DAB314}" srcOrd="1" destOrd="0" presId="urn:microsoft.com/office/officeart/2005/8/layout/hierarchy2"/>
    <dgm:cxn modelId="{0015C141-7909-478B-8823-0906C4AB59D2}" type="presParOf" srcId="{F4174D77-4357-4A7A-8861-B12D38DAB314}" destId="{BC0298A8-4F08-4436-8965-09AEC653BCF8}" srcOrd="0" destOrd="0" presId="urn:microsoft.com/office/officeart/2005/8/layout/hierarchy2"/>
    <dgm:cxn modelId="{76B8D875-4513-4010-842E-530806A18371}" type="presParOf" srcId="{BC0298A8-4F08-4436-8965-09AEC653BCF8}" destId="{082A7A88-7323-45C4-8D43-E4E51723C566}" srcOrd="0" destOrd="0" presId="urn:microsoft.com/office/officeart/2005/8/layout/hierarchy2"/>
    <dgm:cxn modelId="{E8F609EE-B852-4F24-AB41-8BC12EAD8D34}" type="presParOf" srcId="{F4174D77-4357-4A7A-8861-B12D38DAB314}" destId="{78BB41B1-8D88-4C06-A44D-EC92B16C9D41}" srcOrd="1" destOrd="0" presId="urn:microsoft.com/office/officeart/2005/8/layout/hierarchy2"/>
    <dgm:cxn modelId="{5AC7D0A1-5CD8-442E-B099-8895E8420727}" type="presParOf" srcId="{78BB41B1-8D88-4C06-A44D-EC92B16C9D41}" destId="{02B332F3-647A-42A3-A15B-3AD7176ECB21}" srcOrd="0" destOrd="0" presId="urn:microsoft.com/office/officeart/2005/8/layout/hierarchy2"/>
    <dgm:cxn modelId="{382552CE-524C-4BB4-80D4-00BDFE82EA68}" type="presParOf" srcId="{78BB41B1-8D88-4C06-A44D-EC92B16C9D41}" destId="{0CB7E4EB-69FE-4F9B-925E-9911DD65285F}" srcOrd="1" destOrd="0" presId="urn:microsoft.com/office/officeart/2005/8/layout/hierarchy2"/>
    <dgm:cxn modelId="{A72704DA-1CA1-4EED-8502-B7B45B97729B}" type="presParOf" srcId="{F4174D77-4357-4A7A-8861-B12D38DAB314}" destId="{18CB2C2E-A4AD-4E19-9F98-0156E9137FCF}" srcOrd="2" destOrd="0" presId="urn:microsoft.com/office/officeart/2005/8/layout/hierarchy2"/>
    <dgm:cxn modelId="{616D9E37-B3A7-43E0-A033-00CF108A14AC}" type="presParOf" srcId="{18CB2C2E-A4AD-4E19-9F98-0156E9137FCF}" destId="{8C98156A-5A9D-4774-B26F-AE78FCEFFC11}" srcOrd="0" destOrd="0" presId="urn:microsoft.com/office/officeart/2005/8/layout/hierarchy2"/>
    <dgm:cxn modelId="{45CD29F6-FBD0-42CD-B0D2-0B721CE608EF}" type="presParOf" srcId="{F4174D77-4357-4A7A-8861-B12D38DAB314}" destId="{4EA2CA0D-B3DB-4C38-952D-FA5CB1EC6524}" srcOrd="3" destOrd="0" presId="urn:microsoft.com/office/officeart/2005/8/layout/hierarchy2"/>
    <dgm:cxn modelId="{704DABFE-2EA5-4B03-961D-15996B2AA6F4}" type="presParOf" srcId="{4EA2CA0D-B3DB-4C38-952D-FA5CB1EC6524}" destId="{4AAFCFBF-B4E9-43E8-A3C6-595CD71FEA61}" srcOrd="0" destOrd="0" presId="urn:microsoft.com/office/officeart/2005/8/layout/hierarchy2"/>
    <dgm:cxn modelId="{79035856-60DA-4ADD-9F1C-78B4BDBFA6E0}" type="presParOf" srcId="{4EA2CA0D-B3DB-4C38-952D-FA5CB1EC6524}" destId="{3FA3FBB3-4E26-43AB-AAC5-F9AE06414F3E}" srcOrd="1" destOrd="0" presId="urn:microsoft.com/office/officeart/2005/8/layout/hierarchy2"/>
    <dgm:cxn modelId="{B9B66631-9410-4ED1-8F32-9324F5256A45}" type="presParOf" srcId="{F4174D77-4357-4A7A-8861-B12D38DAB314}" destId="{B26E4673-034F-4ED2-B400-D683AF74E4C3}" srcOrd="4" destOrd="0" presId="urn:microsoft.com/office/officeart/2005/8/layout/hierarchy2"/>
    <dgm:cxn modelId="{54D5635B-52FA-4F7D-88D5-C0F7DB9E8FEF}" type="presParOf" srcId="{B26E4673-034F-4ED2-B400-D683AF74E4C3}" destId="{1C06CEA4-CEB7-4704-B6DA-EE1ED68F700C}" srcOrd="0" destOrd="0" presId="urn:microsoft.com/office/officeart/2005/8/layout/hierarchy2"/>
    <dgm:cxn modelId="{AA402F8F-3B71-4F48-8E22-CBF2143AF851}" type="presParOf" srcId="{F4174D77-4357-4A7A-8861-B12D38DAB314}" destId="{31474AF1-DA83-4B8E-B714-D69BF5C7464A}" srcOrd="5" destOrd="0" presId="urn:microsoft.com/office/officeart/2005/8/layout/hierarchy2"/>
    <dgm:cxn modelId="{2836DA21-99A7-49C8-BEAF-47FF7291E596}" type="presParOf" srcId="{31474AF1-DA83-4B8E-B714-D69BF5C7464A}" destId="{E8D7D429-F376-4865-990A-FA49D0DC2C90}" srcOrd="0" destOrd="0" presId="urn:microsoft.com/office/officeart/2005/8/layout/hierarchy2"/>
    <dgm:cxn modelId="{C18899FD-08CD-485E-B2EB-46F8B367A659}" type="presParOf" srcId="{31474AF1-DA83-4B8E-B714-D69BF5C7464A}" destId="{EC112349-D493-4DC0-B8B3-B43742ADA9E6}" srcOrd="1" destOrd="0" presId="urn:microsoft.com/office/officeart/2005/8/layout/hierarchy2"/>
    <dgm:cxn modelId="{AA4D95F0-7682-4260-9AB0-C76C64CBFE1B}" type="presParOf" srcId="{FB1E902E-AB8D-4598-AB58-3769760605A2}" destId="{44ACA102-16E1-49E4-877E-0F628D72344E}" srcOrd="10" destOrd="0" presId="urn:microsoft.com/office/officeart/2005/8/layout/hierarchy2"/>
    <dgm:cxn modelId="{22B24C54-E8D6-45E2-8C9E-491594FFC6CC}" type="presParOf" srcId="{44ACA102-16E1-49E4-877E-0F628D72344E}" destId="{65AA3A18-A0AE-4573-A699-261EA7737BD7}" srcOrd="0" destOrd="0" presId="urn:microsoft.com/office/officeart/2005/8/layout/hierarchy2"/>
    <dgm:cxn modelId="{ECA7BCAB-B892-4F22-A90A-7FE085AC17BF}" type="presParOf" srcId="{FB1E902E-AB8D-4598-AB58-3769760605A2}" destId="{2A15F6C3-B983-4172-9256-5160CD8F2CD2}" srcOrd="11" destOrd="0" presId="urn:microsoft.com/office/officeart/2005/8/layout/hierarchy2"/>
    <dgm:cxn modelId="{7F0136F5-BF26-4CCA-BE4B-5A90D87A8445}" type="presParOf" srcId="{2A15F6C3-B983-4172-9256-5160CD8F2CD2}" destId="{E12ED6C8-57CA-44B4-BD26-A34CC5DA9360}" srcOrd="0" destOrd="0" presId="urn:microsoft.com/office/officeart/2005/8/layout/hierarchy2"/>
    <dgm:cxn modelId="{2B720395-6837-409B-8A38-3CE8E53D9E6A}" type="presParOf" srcId="{2A15F6C3-B983-4172-9256-5160CD8F2CD2}" destId="{0B621F87-C6BB-4CCF-9A76-8CDF5293EC3C}" srcOrd="1" destOrd="0" presId="urn:microsoft.com/office/officeart/2005/8/layout/hierarchy2"/>
    <dgm:cxn modelId="{1C243B04-86D5-49DF-8D43-FD184EFE1749}" type="presParOf" srcId="{0B621F87-C6BB-4CCF-9A76-8CDF5293EC3C}" destId="{CE2C101C-D3D7-4A7F-94AD-2FA4C5E7FE3F}" srcOrd="0" destOrd="0" presId="urn:microsoft.com/office/officeart/2005/8/layout/hierarchy2"/>
    <dgm:cxn modelId="{EC4705BD-CCFC-4236-B615-02382B0F6D99}" type="presParOf" srcId="{CE2C101C-D3D7-4A7F-94AD-2FA4C5E7FE3F}" destId="{26B318E4-E49E-4917-B28A-3EF520380454}" srcOrd="0" destOrd="0" presId="urn:microsoft.com/office/officeart/2005/8/layout/hierarchy2"/>
    <dgm:cxn modelId="{C8757BB0-797D-427B-AF89-3B70E5805927}" type="presParOf" srcId="{0B621F87-C6BB-4CCF-9A76-8CDF5293EC3C}" destId="{AF7EBDA3-87E6-4F5F-836E-D8E1A19F2C39}" srcOrd="1" destOrd="0" presId="urn:microsoft.com/office/officeart/2005/8/layout/hierarchy2"/>
    <dgm:cxn modelId="{5519AE8B-8A99-4790-8108-3228D75CDF23}" type="presParOf" srcId="{AF7EBDA3-87E6-4F5F-836E-D8E1A19F2C39}" destId="{1CB4496A-45DC-440A-8637-0E7FE2F86279}" srcOrd="0" destOrd="0" presId="urn:microsoft.com/office/officeart/2005/8/layout/hierarchy2"/>
    <dgm:cxn modelId="{AA280220-FC29-4138-94FB-C690B913E804}" type="presParOf" srcId="{AF7EBDA3-87E6-4F5F-836E-D8E1A19F2C39}" destId="{ED988118-B411-4363-8D19-FE9362A6F0BC}" srcOrd="1" destOrd="0" presId="urn:microsoft.com/office/officeart/2005/8/layout/hierarchy2"/>
    <dgm:cxn modelId="{8E072BF1-1761-4A24-80DB-B99819C2C9ED}" type="presParOf" srcId="{0B621F87-C6BB-4CCF-9A76-8CDF5293EC3C}" destId="{A9074C4F-083B-4BB4-B484-804A576643DB}" srcOrd="2" destOrd="0" presId="urn:microsoft.com/office/officeart/2005/8/layout/hierarchy2"/>
    <dgm:cxn modelId="{82EC1392-B2C9-41FD-8A1C-7B06D0CA930C}" type="presParOf" srcId="{A9074C4F-083B-4BB4-B484-804A576643DB}" destId="{7D2AE1DB-A49E-4218-81BB-A8CBC1D64C0C}" srcOrd="0" destOrd="0" presId="urn:microsoft.com/office/officeart/2005/8/layout/hierarchy2"/>
    <dgm:cxn modelId="{DA1AC6E3-1845-4285-95DE-6DB836BC8BDC}" type="presParOf" srcId="{0B621F87-C6BB-4CCF-9A76-8CDF5293EC3C}" destId="{5ADB4F97-1DE8-4E4D-A205-0650DCD05FF2}" srcOrd="3" destOrd="0" presId="urn:microsoft.com/office/officeart/2005/8/layout/hierarchy2"/>
    <dgm:cxn modelId="{F8B7A260-530D-4AE2-975D-460E8D6EE74C}" type="presParOf" srcId="{5ADB4F97-1DE8-4E4D-A205-0650DCD05FF2}" destId="{8F7FF71F-828C-4709-BB00-BC17C5824FF3}" srcOrd="0" destOrd="0" presId="urn:microsoft.com/office/officeart/2005/8/layout/hierarchy2"/>
    <dgm:cxn modelId="{5EA32A5D-68D3-44E1-8AFE-2A6EB4827EF2}" type="presParOf" srcId="{5ADB4F97-1DE8-4E4D-A205-0650DCD05FF2}" destId="{122D1CC3-925F-42A3-B581-14089585AF51}" srcOrd="1" destOrd="0" presId="urn:microsoft.com/office/officeart/2005/8/layout/hierarchy2"/>
    <dgm:cxn modelId="{279997F4-C654-4768-9674-65C178C65A24}" type="presParOf" srcId="{0B621F87-C6BB-4CCF-9A76-8CDF5293EC3C}" destId="{2B8B79BD-83BD-4E27-AFB2-A4214098BE29}" srcOrd="4" destOrd="0" presId="urn:microsoft.com/office/officeart/2005/8/layout/hierarchy2"/>
    <dgm:cxn modelId="{27D78E97-09DE-414A-B01B-ABD599B893D1}" type="presParOf" srcId="{2B8B79BD-83BD-4E27-AFB2-A4214098BE29}" destId="{FC6DACD0-F492-4530-8D4D-8065BB6D0316}" srcOrd="0" destOrd="0" presId="urn:microsoft.com/office/officeart/2005/8/layout/hierarchy2"/>
    <dgm:cxn modelId="{B42E1938-E5C4-430D-9EA6-75455D1E9E32}" type="presParOf" srcId="{0B621F87-C6BB-4CCF-9A76-8CDF5293EC3C}" destId="{9F6A9CEE-1044-4E5E-9C1D-F53B686A0B90}" srcOrd="5" destOrd="0" presId="urn:microsoft.com/office/officeart/2005/8/layout/hierarchy2"/>
    <dgm:cxn modelId="{E0850EB6-BAA3-469E-9450-F035D2F85E26}" type="presParOf" srcId="{9F6A9CEE-1044-4E5E-9C1D-F53B686A0B90}" destId="{20FF9A32-DA59-4805-9320-317EEAE3BB82}" srcOrd="0" destOrd="0" presId="urn:microsoft.com/office/officeart/2005/8/layout/hierarchy2"/>
    <dgm:cxn modelId="{025E8C49-A42B-45AF-9D11-BC677E04618C}" type="presParOf" srcId="{9F6A9CEE-1044-4E5E-9C1D-F53B686A0B90}" destId="{E0575256-22CE-452C-A055-6F8D2D299A48}" srcOrd="1" destOrd="0" presId="urn:microsoft.com/office/officeart/2005/8/layout/hierarchy2"/>
    <dgm:cxn modelId="{16E9C90D-E8BE-42FC-94EE-1CB5EB20655A}" type="presParOf" srcId="{109CC102-2001-4EA8-A338-FF29B7ED3E58}" destId="{41A3B9C6-EB65-4BDA-8E4B-BDADC2CC3C8B}" srcOrd="2" destOrd="0" presId="urn:microsoft.com/office/officeart/2005/8/layout/hierarchy2"/>
    <dgm:cxn modelId="{2E2CD09B-8FB1-4C41-97C9-8CD4A7B0607D}" type="presParOf" srcId="{41A3B9C6-EB65-4BDA-8E4B-BDADC2CC3C8B}" destId="{40DF87BD-9FD6-488C-91C8-D6B997A524EB}" srcOrd="0" destOrd="0" presId="urn:microsoft.com/office/officeart/2005/8/layout/hierarchy2"/>
    <dgm:cxn modelId="{8B964FCA-09AD-4FB1-931C-AEBDDB588498}" type="presParOf" srcId="{109CC102-2001-4EA8-A338-FF29B7ED3E58}" destId="{2AC1DAB5-0D99-45BD-A461-BA5BEAC9F1D2}" srcOrd="3" destOrd="0" presId="urn:microsoft.com/office/officeart/2005/8/layout/hierarchy2"/>
    <dgm:cxn modelId="{0E9DD21F-C70A-400D-B678-19010B3855AA}" type="presParOf" srcId="{2AC1DAB5-0D99-45BD-A461-BA5BEAC9F1D2}" destId="{D2743C61-D0E8-43B7-9463-706649E4CAFB}" srcOrd="0" destOrd="0" presId="urn:microsoft.com/office/officeart/2005/8/layout/hierarchy2"/>
    <dgm:cxn modelId="{57AB0515-D41C-4271-9A75-6F568F61FF46}" type="presParOf" srcId="{2AC1DAB5-0D99-45BD-A461-BA5BEAC9F1D2}" destId="{6FC80043-6351-41FA-8376-F6DB33B22A6F}" srcOrd="1" destOrd="0" presId="urn:microsoft.com/office/officeart/2005/8/layout/hierarchy2"/>
    <dgm:cxn modelId="{D8ABA1F0-C90F-4BC8-B537-D2DDA305C8B6}" type="presParOf" srcId="{6FC80043-6351-41FA-8376-F6DB33B22A6F}" destId="{B51CD31F-D7C3-408C-B6EF-EC3B17DDBAB2}" srcOrd="0" destOrd="0" presId="urn:microsoft.com/office/officeart/2005/8/layout/hierarchy2"/>
    <dgm:cxn modelId="{4DCD71E1-4992-41D3-A570-EAA412FD4453}" type="presParOf" srcId="{B51CD31F-D7C3-408C-B6EF-EC3B17DDBAB2}" destId="{3B42AB0B-388D-4038-AA60-70D29D7C3DC1}" srcOrd="0" destOrd="0" presId="urn:microsoft.com/office/officeart/2005/8/layout/hierarchy2"/>
    <dgm:cxn modelId="{3DD44359-54D9-436F-ABE6-703DD154B76D}" type="presParOf" srcId="{6FC80043-6351-41FA-8376-F6DB33B22A6F}" destId="{AE6597E8-1775-4581-AACA-0768F0321843}" srcOrd="1" destOrd="0" presId="urn:microsoft.com/office/officeart/2005/8/layout/hierarchy2"/>
    <dgm:cxn modelId="{A3398EB6-99C2-4F9D-ABA5-05F7D693A1AC}" type="presParOf" srcId="{AE6597E8-1775-4581-AACA-0768F0321843}" destId="{E969AF7E-C6B3-4D7C-A362-F03839D0CCB5}" srcOrd="0" destOrd="0" presId="urn:microsoft.com/office/officeart/2005/8/layout/hierarchy2"/>
    <dgm:cxn modelId="{81E761A5-4D9B-4626-87AB-6A7A9086EE0E}" type="presParOf" srcId="{AE6597E8-1775-4581-AACA-0768F0321843}" destId="{17B2ED5E-0DF2-487D-97F9-6487293C1CE7}" srcOrd="1" destOrd="0" presId="urn:microsoft.com/office/officeart/2005/8/layout/hierarchy2"/>
    <dgm:cxn modelId="{23C3978C-EB93-4774-8BA1-3EF400586C14}" type="presParOf" srcId="{17B2ED5E-0DF2-487D-97F9-6487293C1CE7}" destId="{C34797EB-FA6B-4850-B509-BE4A0B50EDD8}" srcOrd="0" destOrd="0" presId="urn:microsoft.com/office/officeart/2005/8/layout/hierarchy2"/>
    <dgm:cxn modelId="{30F619D2-428F-4B34-A3A4-838CA7120C03}" type="presParOf" srcId="{C34797EB-FA6B-4850-B509-BE4A0B50EDD8}" destId="{D285BEAA-E8F2-4215-AE6D-AAB734DDBEFC}" srcOrd="0" destOrd="0" presId="urn:microsoft.com/office/officeart/2005/8/layout/hierarchy2"/>
    <dgm:cxn modelId="{10685D32-F17A-4900-8BB4-19BBFD62DC50}" type="presParOf" srcId="{17B2ED5E-0DF2-487D-97F9-6487293C1CE7}" destId="{B13A203D-FE69-44A5-98B6-FA2287F1606F}" srcOrd="1" destOrd="0" presId="urn:microsoft.com/office/officeart/2005/8/layout/hierarchy2"/>
    <dgm:cxn modelId="{B464B1B1-814E-4C6E-89D7-57CBEC35690F}" type="presParOf" srcId="{B13A203D-FE69-44A5-98B6-FA2287F1606F}" destId="{8620AF33-5E84-456E-8C78-6897767A966C}" srcOrd="0" destOrd="0" presId="urn:microsoft.com/office/officeart/2005/8/layout/hierarchy2"/>
    <dgm:cxn modelId="{D172019F-7CF8-4254-8334-7CDB23E59322}" type="presParOf" srcId="{B13A203D-FE69-44A5-98B6-FA2287F1606F}" destId="{5579294D-9468-4AD3-943C-EA5CEC65B2B0}" srcOrd="1" destOrd="0" presId="urn:microsoft.com/office/officeart/2005/8/layout/hierarchy2"/>
    <dgm:cxn modelId="{FD16427F-83E4-4C6C-ADDF-EAB716749267}" type="presParOf" srcId="{17B2ED5E-0DF2-487D-97F9-6487293C1CE7}" destId="{DB519055-B49A-4292-896B-913CC3D47D8B}" srcOrd="2" destOrd="0" presId="urn:microsoft.com/office/officeart/2005/8/layout/hierarchy2"/>
    <dgm:cxn modelId="{BCC3E97E-1526-4449-A000-0EDA447B9E93}" type="presParOf" srcId="{DB519055-B49A-4292-896B-913CC3D47D8B}" destId="{C9BC00A2-D534-411B-ADA9-9F381F3B658D}" srcOrd="0" destOrd="0" presId="urn:microsoft.com/office/officeart/2005/8/layout/hierarchy2"/>
    <dgm:cxn modelId="{FFAC4D8A-E3C6-4210-A422-4FB1EE5B02EC}" type="presParOf" srcId="{17B2ED5E-0DF2-487D-97F9-6487293C1CE7}" destId="{9C4730B7-8A96-4210-BA2B-36268A6454B2}" srcOrd="3" destOrd="0" presId="urn:microsoft.com/office/officeart/2005/8/layout/hierarchy2"/>
    <dgm:cxn modelId="{F2638B1F-5314-4BD3-ACCB-8DFBE476679A}" type="presParOf" srcId="{9C4730B7-8A96-4210-BA2B-36268A6454B2}" destId="{BCC6FAC4-4260-4C8C-AADB-0A7641DD8773}" srcOrd="0" destOrd="0" presId="urn:microsoft.com/office/officeart/2005/8/layout/hierarchy2"/>
    <dgm:cxn modelId="{06AAD598-5F68-47AC-ACA9-8C507AC26518}" type="presParOf" srcId="{9C4730B7-8A96-4210-BA2B-36268A6454B2}" destId="{646C99E3-B287-4A5A-8EB4-1970003897A0}" srcOrd="1" destOrd="0" presId="urn:microsoft.com/office/officeart/2005/8/layout/hierarchy2"/>
    <dgm:cxn modelId="{B41A7F52-6CFB-433A-AA58-DAA4788A1A92}" type="presParOf" srcId="{17B2ED5E-0DF2-487D-97F9-6487293C1CE7}" destId="{37192D2E-E92C-4D4E-B3F8-D801C7D23700}" srcOrd="4" destOrd="0" presId="urn:microsoft.com/office/officeart/2005/8/layout/hierarchy2"/>
    <dgm:cxn modelId="{90420C12-3E55-4A13-AB59-F8FF515C4E0F}" type="presParOf" srcId="{37192D2E-E92C-4D4E-B3F8-D801C7D23700}" destId="{63839B91-4643-4B60-B998-CB7C35B087F1}" srcOrd="0" destOrd="0" presId="urn:microsoft.com/office/officeart/2005/8/layout/hierarchy2"/>
    <dgm:cxn modelId="{D7E55BF8-6D56-4F04-BE18-31CEC1E191F5}" type="presParOf" srcId="{17B2ED5E-0DF2-487D-97F9-6487293C1CE7}" destId="{14BD9B4F-FFE1-43CF-BBFD-FCDBDDF4E6B0}" srcOrd="5" destOrd="0" presId="urn:microsoft.com/office/officeart/2005/8/layout/hierarchy2"/>
    <dgm:cxn modelId="{C8D51A1F-E44A-4F09-AF78-7E4199AD3374}" type="presParOf" srcId="{14BD9B4F-FFE1-43CF-BBFD-FCDBDDF4E6B0}" destId="{EE833642-617E-4504-B674-1710F589D42A}" srcOrd="0" destOrd="0" presId="urn:microsoft.com/office/officeart/2005/8/layout/hierarchy2"/>
    <dgm:cxn modelId="{6195C14B-7BE0-45D7-98C8-2A5B7DA64FCA}" type="presParOf" srcId="{14BD9B4F-FFE1-43CF-BBFD-FCDBDDF4E6B0}" destId="{5F8E91FC-C277-4132-9374-130839295717}" srcOrd="1" destOrd="0" presId="urn:microsoft.com/office/officeart/2005/8/layout/hierarchy2"/>
    <dgm:cxn modelId="{61A0F726-BCF9-4B4F-8648-12D03024C20E}" type="presParOf" srcId="{6FC80043-6351-41FA-8376-F6DB33B22A6F}" destId="{C30153F7-D716-432E-8B04-154ED6EEAD4F}" srcOrd="2" destOrd="0" presId="urn:microsoft.com/office/officeart/2005/8/layout/hierarchy2"/>
    <dgm:cxn modelId="{B1D85291-AD1A-4FB2-B465-228F265D635D}" type="presParOf" srcId="{C30153F7-D716-432E-8B04-154ED6EEAD4F}" destId="{993C16B6-F91D-495D-AD5A-674092C45D13}" srcOrd="0" destOrd="0" presId="urn:microsoft.com/office/officeart/2005/8/layout/hierarchy2"/>
    <dgm:cxn modelId="{7F3D66E0-F618-4A4C-9F02-0EB82707AC85}" type="presParOf" srcId="{6FC80043-6351-41FA-8376-F6DB33B22A6F}" destId="{3C552517-C354-452C-A8C6-429FD93530C6}" srcOrd="3" destOrd="0" presId="urn:microsoft.com/office/officeart/2005/8/layout/hierarchy2"/>
    <dgm:cxn modelId="{7DAAF74D-2FFB-4B21-87EF-B27922887815}" type="presParOf" srcId="{3C552517-C354-452C-A8C6-429FD93530C6}" destId="{DC3C31E9-16E9-42FD-816E-06F893693232}" srcOrd="0" destOrd="0" presId="urn:microsoft.com/office/officeart/2005/8/layout/hierarchy2"/>
    <dgm:cxn modelId="{ECC483D0-91C1-49C1-BA11-C2466D581E81}" type="presParOf" srcId="{3C552517-C354-452C-A8C6-429FD93530C6}" destId="{BA4315D5-B5F9-4324-9CD3-AB9655F132E4}" srcOrd="1" destOrd="0" presId="urn:microsoft.com/office/officeart/2005/8/layout/hierarchy2"/>
    <dgm:cxn modelId="{E7DD97DB-6B47-4D37-A9CE-6896DF8FA6D8}" type="presParOf" srcId="{6FC80043-6351-41FA-8376-F6DB33B22A6F}" destId="{D6EA3393-7A50-4AE6-8100-52AAAFA11874}" srcOrd="4" destOrd="0" presId="urn:microsoft.com/office/officeart/2005/8/layout/hierarchy2"/>
    <dgm:cxn modelId="{DA298DFD-3277-4B5F-A4A6-62865EC45B56}" type="presParOf" srcId="{D6EA3393-7A50-4AE6-8100-52AAAFA11874}" destId="{32369B62-9012-4782-AD64-350AFE3C8574}" srcOrd="0" destOrd="0" presId="urn:microsoft.com/office/officeart/2005/8/layout/hierarchy2"/>
    <dgm:cxn modelId="{EBA66001-5877-40EA-A4DC-591BA722AC3C}" type="presParOf" srcId="{6FC80043-6351-41FA-8376-F6DB33B22A6F}" destId="{32CF3B94-681D-4DA9-B1F9-F7F337A1CE81}" srcOrd="5" destOrd="0" presId="urn:microsoft.com/office/officeart/2005/8/layout/hierarchy2"/>
    <dgm:cxn modelId="{39DA6E8D-D40C-427E-8DEE-25E19416FB30}" type="presParOf" srcId="{32CF3B94-681D-4DA9-B1F9-F7F337A1CE81}" destId="{EC9448F3-13B6-4153-ACC3-6905E371A4D5}" srcOrd="0" destOrd="0" presId="urn:microsoft.com/office/officeart/2005/8/layout/hierarchy2"/>
    <dgm:cxn modelId="{33DD6768-1176-4E49-B88E-F61A2D55B2CD}" type="presParOf" srcId="{32CF3B94-681D-4DA9-B1F9-F7F337A1CE81}" destId="{B3BD8309-079B-4B13-A60A-C96BCCBB8E7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7AA43-4099-4BD3-B8DD-D8C1286C1624}">
      <dsp:nvSpPr>
        <dsp:cNvPr id="0" name=""/>
        <dsp:cNvSpPr/>
      </dsp:nvSpPr>
      <dsp:spPr>
        <a:xfrm>
          <a:off x="0" y="2962007"/>
          <a:ext cx="964643" cy="571936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Sistemul</a:t>
          </a:r>
          <a:r>
            <a:rPr lang="en-US" sz="18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digestiv</a:t>
          </a:r>
          <a:endParaRPr lang="en-US" sz="1800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751" y="2978758"/>
        <a:ext cx="931141" cy="538434"/>
      </dsp:txXfrm>
    </dsp:sp>
    <dsp:sp modelId="{2A1FF266-8D3F-4761-A2AF-46828172D782}">
      <dsp:nvSpPr>
        <dsp:cNvPr id="0" name=""/>
        <dsp:cNvSpPr/>
      </dsp:nvSpPr>
      <dsp:spPr>
        <a:xfrm rot="17198528">
          <a:off x="362704" y="2434052"/>
          <a:ext cx="1687031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687031" y="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1164044" y="2397617"/>
        <a:ext cx="84351" cy="84351"/>
      </dsp:txXfrm>
    </dsp:sp>
    <dsp:sp modelId="{52AAE25A-6EE5-43A1-B898-07654B1341E6}">
      <dsp:nvSpPr>
        <dsp:cNvPr id="0" name=""/>
        <dsp:cNvSpPr/>
      </dsp:nvSpPr>
      <dsp:spPr>
        <a:xfrm>
          <a:off x="1447797" y="1295402"/>
          <a:ext cx="826211" cy="672416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000" spc="-100" baseline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tub digestiv</a:t>
          </a:r>
          <a:endParaRPr lang="en-US" sz="1800" kern="1000" spc="-1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67491" y="1315096"/>
        <a:ext cx="786823" cy="633028"/>
      </dsp:txXfrm>
    </dsp:sp>
    <dsp:sp modelId="{9E9C62F4-C6BA-4048-AE49-0F21BB6B2975}">
      <dsp:nvSpPr>
        <dsp:cNvPr id="0" name=""/>
        <dsp:cNvSpPr/>
      </dsp:nvSpPr>
      <dsp:spPr>
        <a:xfrm rot="19314422">
          <a:off x="2064465" y="1018910"/>
          <a:ext cx="1967648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967648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2999097" y="975459"/>
        <a:ext cx="98382" cy="98382"/>
      </dsp:txXfrm>
    </dsp:sp>
    <dsp:sp modelId="{7BE8306B-1606-43C2-BB84-F39676E7DD56}">
      <dsp:nvSpPr>
        <dsp:cNvPr id="0" name=""/>
        <dsp:cNvSpPr/>
      </dsp:nvSpPr>
      <dsp:spPr>
        <a:xfrm>
          <a:off x="3822569" y="211137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cavitate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bucală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4668" y="223236"/>
        <a:ext cx="802013" cy="388907"/>
      </dsp:txXfrm>
    </dsp:sp>
    <dsp:sp modelId="{F3D1DB6C-C5D9-4C77-96E8-1F0080BE1454}">
      <dsp:nvSpPr>
        <dsp:cNvPr id="0" name=""/>
        <dsp:cNvSpPr/>
      </dsp:nvSpPr>
      <dsp:spPr>
        <a:xfrm rot="21146182">
          <a:off x="4643993" y="339520"/>
          <a:ext cx="1100530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100530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166745" y="317747"/>
        <a:ext cx="55026" cy="55026"/>
      </dsp:txXfrm>
    </dsp:sp>
    <dsp:sp modelId="{440B4CF3-E9F3-4C12-9856-C4293B734B1C}">
      <dsp:nvSpPr>
        <dsp:cNvPr id="0" name=""/>
        <dsp:cNvSpPr/>
      </dsp:nvSpPr>
      <dsp:spPr>
        <a:xfrm>
          <a:off x="5739735" y="66277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limba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51834" y="78376"/>
        <a:ext cx="802013" cy="388907"/>
      </dsp:txXfrm>
    </dsp:sp>
    <dsp:sp modelId="{BBC546A6-2580-4BE2-B6DB-0E9176DE1AF3}">
      <dsp:nvSpPr>
        <dsp:cNvPr id="0" name=""/>
        <dsp:cNvSpPr/>
      </dsp:nvSpPr>
      <dsp:spPr>
        <a:xfrm rot="1039452">
          <a:off x="4622859" y="582100"/>
          <a:ext cx="1142797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142797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165688" y="559270"/>
        <a:ext cx="57139" cy="57139"/>
      </dsp:txXfrm>
    </dsp:sp>
    <dsp:sp modelId="{855390EA-7EEA-471E-9F92-3DB8DBBB165E}">
      <dsp:nvSpPr>
        <dsp:cNvPr id="0" name=""/>
        <dsp:cNvSpPr/>
      </dsp:nvSpPr>
      <dsp:spPr>
        <a:xfrm>
          <a:off x="5739735" y="551437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dinții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51834" y="563536"/>
        <a:ext cx="802013" cy="388907"/>
      </dsp:txXfrm>
    </dsp:sp>
    <dsp:sp modelId="{3DEC02AC-94BD-462E-890B-807984A442F8}">
      <dsp:nvSpPr>
        <dsp:cNvPr id="0" name=""/>
        <dsp:cNvSpPr/>
      </dsp:nvSpPr>
      <dsp:spPr>
        <a:xfrm rot="20063939">
          <a:off x="2189718" y="1254880"/>
          <a:ext cx="1717140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717140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005360" y="1217692"/>
        <a:ext cx="85857" cy="85857"/>
      </dsp:txXfrm>
    </dsp:sp>
    <dsp:sp modelId="{1D96D286-F4DC-48A1-9636-22DC2B0D3151}">
      <dsp:nvSpPr>
        <dsp:cNvPr id="0" name=""/>
        <dsp:cNvSpPr/>
      </dsp:nvSpPr>
      <dsp:spPr>
        <a:xfrm>
          <a:off x="3822569" y="683077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faringe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4668" y="695176"/>
        <a:ext cx="802013" cy="388907"/>
      </dsp:txXfrm>
    </dsp:sp>
    <dsp:sp modelId="{FEEF6D4B-B7FE-4978-8533-7DF2297D0E89}">
      <dsp:nvSpPr>
        <dsp:cNvPr id="0" name=""/>
        <dsp:cNvSpPr/>
      </dsp:nvSpPr>
      <dsp:spPr>
        <a:xfrm rot="21006482">
          <a:off x="2262324" y="1490848"/>
          <a:ext cx="1571929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571929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08990" y="1457290"/>
        <a:ext cx="78596" cy="78596"/>
      </dsp:txXfrm>
    </dsp:sp>
    <dsp:sp modelId="{B2527F9A-379E-472C-9F5E-5DE9B004C4EE}">
      <dsp:nvSpPr>
        <dsp:cNvPr id="0" name=""/>
        <dsp:cNvSpPr/>
      </dsp:nvSpPr>
      <dsp:spPr>
        <a:xfrm>
          <a:off x="3822569" y="1155014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esofag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4668" y="1167113"/>
        <a:ext cx="802013" cy="388907"/>
      </dsp:txXfrm>
    </dsp:sp>
    <dsp:sp modelId="{AF805ED1-8BD3-478C-83B4-759E932C8537}">
      <dsp:nvSpPr>
        <dsp:cNvPr id="0" name=""/>
        <dsp:cNvSpPr/>
      </dsp:nvSpPr>
      <dsp:spPr>
        <a:xfrm rot="445690">
          <a:off x="2267456" y="1726818"/>
          <a:ext cx="1561666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561666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09247" y="1693517"/>
        <a:ext cx="78083" cy="78083"/>
      </dsp:txXfrm>
    </dsp:sp>
    <dsp:sp modelId="{E5E87EFF-7F59-4AFF-8A0B-84640B9ECCF9}">
      <dsp:nvSpPr>
        <dsp:cNvPr id="0" name=""/>
        <dsp:cNvSpPr/>
      </dsp:nvSpPr>
      <dsp:spPr>
        <a:xfrm>
          <a:off x="3822569" y="1626954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stomac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4668" y="1639053"/>
        <a:ext cx="802013" cy="388907"/>
      </dsp:txXfrm>
    </dsp:sp>
    <dsp:sp modelId="{99C06CF8-7709-45B5-9D8D-CC75AD6C32D6}">
      <dsp:nvSpPr>
        <dsp:cNvPr id="0" name=""/>
        <dsp:cNvSpPr/>
      </dsp:nvSpPr>
      <dsp:spPr>
        <a:xfrm rot="1410934">
          <a:off x="2203882" y="1962786"/>
          <a:ext cx="1688813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688813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006068" y="1926306"/>
        <a:ext cx="84440" cy="84440"/>
      </dsp:txXfrm>
    </dsp:sp>
    <dsp:sp modelId="{C254D932-D9F4-4190-9613-2721D9715F54}">
      <dsp:nvSpPr>
        <dsp:cNvPr id="0" name=""/>
        <dsp:cNvSpPr/>
      </dsp:nvSpPr>
      <dsp:spPr>
        <a:xfrm>
          <a:off x="3822569" y="2098890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intestin subțire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4668" y="2110989"/>
        <a:ext cx="802013" cy="388907"/>
      </dsp:txXfrm>
    </dsp:sp>
    <dsp:sp modelId="{BC0298A8-4F08-4436-8965-09AEC653BCF8}">
      <dsp:nvSpPr>
        <dsp:cNvPr id="0" name=""/>
        <dsp:cNvSpPr/>
      </dsp:nvSpPr>
      <dsp:spPr>
        <a:xfrm rot="20672853">
          <a:off x="4604929" y="1976485"/>
          <a:ext cx="242621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42621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5757380" y="1921570"/>
        <a:ext cx="121310" cy="121310"/>
      </dsp:txXfrm>
    </dsp:sp>
    <dsp:sp modelId="{02B332F3-647A-42A3-A15B-3AD7176ECB21}">
      <dsp:nvSpPr>
        <dsp:cNvPr id="0" name=""/>
        <dsp:cNvSpPr/>
      </dsp:nvSpPr>
      <dsp:spPr>
        <a:xfrm>
          <a:off x="6987290" y="1452454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duoden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99389" y="1464553"/>
        <a:ext cx="802013" cy="388907"/>
      </dsp:txXfrm>
    </dsp:sp>
    <dsp:sp modelId="{18CB2C2E-A4AD-4E19-9F98-0156E9137FCF}">
      <dsp:nvSpPr>
        <dsp:cNvPr id="0" name=""/>
        <dsp:cNvSpPr/>
      </dsp:nvSpPr>
      <dsp:spPr>
        <a:xfrm rot="21363289">
          <a:off x="4646003" y="2219065"/>
          <a:ext cx="2344064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344064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5759434" y="2166203"/>
        <a:ext cx="117203" cy="117203"/>
      </dsp:txXfrm>
    </dsp:sp>
    <dsp:sp modelId="{4AAFCFBF-B4E9-43E8-A3C6-595CD71FEA61}">
      <dsp:nvSpPr>
        <dsp:cNvPr id="0" name=""/>
        <dsp:cNvSpPr/>
      </dsp:nvSpPr>
      <dsp:spPr>
        <a:xfrm>
          <a:off x="6987290" y="1937614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jejun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99389" y="1949713"/>
        <a:ext cx="802013" cy="388907"/>
      </dsp:txXfrm>
    </dsp:sp>
    <dsp:sp modelId="{B26E4673-034F-4ED2-B400-D683AF74E4C3}">
      <dsp:nvSpPr>
        <dsp:cNvPr id="0" name=""/>
        <dsp:cNvSpPr/>
      </dsp:nvSpPr>
      <dsp:spPr>
        <a:xfrm rot="473124">
          <a:off x="4637619" y="2461647"/>
          <a:ext cx="236083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36083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5759014" y="2408366"/>
        <a:ext cx="118041" cy="118041"/>
      </dsp:txXfrm>
    </dsp:sp>
    <dsp:sp modelId="{E8D7D429-F376-4865-990A-FA49D0DC2C90}">
      <dsp:nvSpPr>
        <dsp:cNvPr id="0" name=""/>
        <dsp:cNvSpPr/>
      </dsp:nvSpPr>
      <dsp:spPr>
        <a:xfrm>
          <a:off x="6987290" y="2422778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ileon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99389" y="2434877"/>
        <a:ext cx="802013" cy="388907"/>
      </dsp:txXfrm>
    </dsp:sp>
    <dsp:sp modelId="{44ACA102-16E1-49E4-877E-0F628D72344E}">
      <dsp:nvSpPr>
        <dsp:cNvPr id="0" name=""/>
        <dsp:cNvSpPr/>
      </dsp:nvSpPr>
      <dsp:spPr>
        <a:xfrm rot="3142986">
          <a:off x="1779150" y="2631929"/>
          <a:ext cx="254020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54020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2985746" y="2574164"/>
        <a:ext cx="127010" cy="127010"/>
      </dsp:txXfrm>
    </dsp:sp>
    <dsp:sp modelId="{E12ED6C8-57CA-44B4-BD26-A34CC5DA9360}">
      <dsp:nvSpPr>
        <dsp:cNvPr id="0" name=""/>
        <dsp:cNvSpPr/>
      </dsp:nvSpPr>
      <dsp:spPr>
        <a:xfrm>
          <a:off x="3824494" y="3437176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</a:rPr>
            <a:t>intestin gros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836593" y="3449275"/>
        <a:ext cx="802013" cy="388907"/>
      </dsp:txXfrm>
    </dsp:sp>
    <dsp:sp modelId="{CE2C101C-D3D7-4A7F-94AD-2FA4C5E7FE3F}">
      <dsp:nvSpPr>
        <dsp:cNvPr id="0" name=""/>
        <dsp:cNvSpPr/>
      </dsp:nvSpPr>
      <dsp:spPr>
        <a:xfrm rot="18758061">
          <a:off x="4473841" y="3234751"/>
          <a:ext cx="109621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09621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94542" y="3213086"/>
        <a:ext cx="54810" cy="54810"/>
      </dsp:txXfrm>
    </dsp:sp>
    <dsp:sp modelId="{1CB4496A-45DC-440A-8637-0E7FE2F86279}">
      <dsp:nvSpPr>
        <dsp:cNvPr id="0" name=""/>
        <dsp:cNvSpPr/>
      </dsp:nvSpPr>
      <dsp:spPr>
        <a:xfrm>
          <a:off x="5393189" y="2630702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cecum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05288" y="2642801"/>
        <a:ext cx="802013" cy="388907"/>
      </dsp:txXfrm>
    </dsp:sp>
    <dsp:sp modelId="{A9074C4F-083B-4BB4-B484-804A576643DB}">
      <dsp:nvSpPr>
        <dsp:cNvPr id="0" name=""/>
        <dsp:cNvSpPr/>
      </dsp:nvSpPr>
      <dsp:spPr>
        <a:xfrm rot="20195967">
          <a:off x="4617435" y="3477333"/>
          <a:ext cx="809024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809024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01722" y="3462848"/>
        <a:ext cx="40451" cy="40451"/>
      </dsp:txXfrm>
    </dsp:sp>
    <dsp:sp modelId="{8F7FF71F-828C-4709-BB00-BC17C5824FF3}">
      <dsp:nvSpPr>
        <dsp:cNvPr id="0" name=""/>
        <dsp:cNvSpPr/>
      </dsp:nvSpPr>
      <dsp:spPr>
        <a:xfrm>
          <a:off x="5393189" y="3115866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colon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05288" y="3127965"/>
        <a:ext cx="802013" cy="388907"/>
      </dsp:txXfrm>
    </dsp:sp>
    <dsp:sp modelId="{2B8B79BD-83BD-4E27-AFB2-A4214098BE29}">
      <dsp:nvSpPr>
        <dsp:cNvPr id="0" name=""/>
        <dsp:cNvSpPr/>
      </dsp:nvSpPr>
      <dsp:spPr>
        <a:xfrm rot="746670">
          <a:off x="4641773" y="3719913"/>
          <a:ext cx="760347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760347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02939" y="3706645"/>
        <a:ext cx="38017" cy="38017"/>
      </dsp:txXfrm>
    </dsp:sp>
    <dsp:sp modelId="{20FF9A32-DA59-4805-9320-317EEAE3BB82}">
      <dsp:nvSpPr>
        <dsp:cNvPr id="0" name=""/>
        <dsp:cNvSpPr/>
      </dsp:nvSpPr>
      <dsp:spPr>
        <a:xfrm>
          <a:off x="5393189" y="3601026"/>
          <a:ext cx="826211" cy="413105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rect</a:t>
          </a:r>
          <a:endParaRPr lang="en-US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05288" y="3613125"/>
        <a:ext cx="802013" cy="388907"/>
      </dsp:txXfrm>
    </dsp:sp>
    <dsp:sp modelId="{41A3B9C6-EB65-4BDA-8E4B-BDADC2CC3C8B}">
      <dsp:nvSpPr>
        <dsp:cNvPr id="0" name=""/>
        <dsp:cNvSpPr/>
      </dsp:nvSpPr>
      <dsp:spPr>
        <a:xfrm rot="4462255">
          <a:off x="309527" y="4105774"/>
          <a:ext cx="1793386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793386" y="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1161385" y="4066679"/>
        <a:ext cx="89669" cy="89669"/>
      </dsp:txXfrm>
    </dsp:sp>
    <dsp:sp modelId="{D2743C61-D0E8-43B7-9463-706649E4CAFB}">
      <dsp:nvSpPr>
        <dsp:cNvPr id="0" name=""/>
        <dsp:cNvSpPr/>
      </dsp:nvSpPr>
      <dsp:spPr>
        <a:xfrm>
          <a:off x="1447797" y="4648201"/>
          <a:ext cx="826211" cy="653702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glande</a:t>
          </a:r>
          <a:r>
            <a:rPr lang="en-US" sz="1800" kern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o-RO" sz="1800" kern="1200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anexe</a:t>
          </a:r>
          <a:endParaRPr lang="en-US" sz="1800" kern="1200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66943" y="4667347"/>
        <a:ext cx="787919" cy="615410"/>
      </dsp:txXfrm>
    </dsp:sp>
    <dsp:sp modelId="{B51CD31F-D7C3-408C-B6EF-EC3B17DDBAB2}">
      <dsp:nvSpPr>
        <dsp:cNvPr id="0" name=""/>
        <dsp:cNvSpPr/>
      </dsp:nvSpPr>
      <dsp:spPr>
        <a:xfrm rot="20375809">
          <a:off x="2228825" y="4718231"/>
          <a:ext cx="1440414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440414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13021" y="4687961"/>
        <a:ext cx="72020" cy="72020"/>
      </dsp:txXfrm>
    </dsp:sp>
    <dsp:sp modelId="{E969AF7E-C6B3-4D7C-A362-F03839D0CCB5}">
      <dsp:nvSpPr>
        <dsp:cNvPr id="0" name=""/>
        <dsp:cNvSpPr/>
      </dsp:nvSpPr>
      <dsp:spPr>
        <a:xfrm>
          <a:off x="3624055" y="4149595"/>
          <a:ext cx="999798" cy="646589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latin typeface="Times New Roman" pitchFamily="18" charset="0"/>
              <a:cs typeface="Times New Roman" pitchFamily="18" charset="0"/>
            </a:rPr>
            <a:t>glande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latin typeface="Times New Roman" pitchFamily="18" charset="0"/>
              <a:cs typeface="Times New Roman" pitchFamily="18" charset="0"/>
            </a:rPr>
            <a:t>salivare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42993" y="4168533"/>
        <a:ext cx="961922" cy="608713"/>
      </dsp:txXfrm>
    </dsp:sp>
    <dsp:sp modelId="{C34797EB-FA6B-4850-B509-BE4A0B50EDD8}">
      <dsp:nvSpPr>
        <dsp:cNvPr id="0" name=""/>
        <dsp:cNvSpPr/>
      </dsp:nvSpPr>
      <dsp:spPr>
        <a:xfrm rot="21477151">
          <a:off x="4623184" y="4429695"/>
          <a:ext cx="209665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09665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619094" y="4383019"/>
        <a:ext cx="104832" cy="104832"/>
      </dsp:txXfrm>
    </dsp:sp>
    <dsp:sp modelId="{8620AF33-5E84-456E-8C78-6897767A966C}">
      <dsp:nvSpPr>
        <dsp:cNvPr id="0" name=""/>
        <dsp:cNvSpPr/>
      </dsp:nvSpPr>
      <dsp:spPr>
        <a:xfrm>
          <a:off x="6719168" y="4191428"/>
          <a:ext cx="1131017" cy="41310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latin typeface="Times New Roman" pitchFamily="18" charset="0"/>
              <a:cs typeface="Times New Roman" pitchFamily="18" charset="0"/>
            </a:rPr>
            <a:t>parotide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31267" y="4203527"/>
        <a:ext cx="1106819" cy="388907"/>
      </dsp:txXfrm>
    </dsp:sp>
    <dsp:sp modelId="{DB519055-B49A-4292-896B-913CC3D47D8B}">
      <dsp:nvSpPr>
        <dsp:cNvPr id="0" name=""/>
        <dsp:cNvSpPr/>
      </dsp:nvSpPr>
      <dsp:spPr>
        <a:xfrm rot="726425">
          <a:off x="4600021" y="4691883"/>
          <a:ext cx="2142979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142979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617936" y="4644049"/>
        <a:ext cx="107148" cy="107148"/>
      </dsp:txXfrm>
    </dsp:sp>
    <dsp:sp modelId="{BCC6FAC4-4260-4C8C-AADB-0A7641DD8773}">
      <dsp:nvSpPr>
        <dsp:cNvPr id="0" name=""/>
        <dsp:cNvSpPr/>
      </dsp:nvSpPr>
      <dsp:spPr>
        <a:xfrm>
          <a:off x="6719168" y="4715804"/>
          <a:ext cx="1079156" cy="41310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 err="1">
              <a:latin typeface="Times New Roman" pitchFamily="18" charset="0"/>
              <a:cs typeface="Times New Roman" pitchFamily="18" charset="0"/>
            </a:rPr>
            <a:t>submaxilare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31267" y="4727903"/>
        <a:ext cx="1054958" cy="388907"/>
      </dsp:txXfrm>
    </dsp:sp>
    <dsp:sp modelId="{37192D2E-E92C-4D4E-B3F8-D801C7D23700}">
      <dsp:nvSpPr>
        <dsp:cNvPr id="0" name=""/>
        <dsp:cNvSpPr/>
      </dsp:nvSpPr>
      <dsp:spPr>
        <a:xfrm rot="1595340">
          <a:off x="4499950" y="4991525"/>
          <a:ext cx="2343122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2343122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5612933" y="4938687"/>
        <a:ext cx="117156" cy="117156"/>
      </dsp:txXfrm>
    </dsp:sp>
    <dsp:sp modelId="{EE833642-617E-4504-B674-1710F589D42A}">
      <dsp:nvSpPr>
        <dsp:cNvPr id="0" name=""/>
        <dsp:cNvSpPr/>
      </dsp:nvSpPr>
      <dsp:spPr>
        <a:xfrm>
          <a:off x="6719168" y="5315089"/>
          <a:ext cx="1179706" cy="41310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Times New Roman" pitchFamily="18" charset="0"/>
              <a:cs typeface="Times New Roman" pitchFamily="18" charset="0"/>
            </a:rPr>
            <a:t>sublinguale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31267" y="5327188"/>
        <a:ext cx="1155508" cy="388907"/>
      </dsp:txXfrm>
    </dsp:sp>
    <dsp:sp modelId="{C30153F7-D716-432E-8B04-154ED6EEAD4F}">
      <dsp:nvSpPr>
        <dsp:cNvPr id="0" name=""/>
        <dsp:cNvSpPr/>
      </dsp:nvSpPr>
      <dsp:spPr>
        <a:xfrm rot="540101">
          <a:off x="2265591" y="5076246"/>
          <a:ext cx="1366881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366881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14860" y="5047814"/>
        <a:ext cx="68344" cy="68344"/>
      </dsp:txXfrm>
    </dsp:sp>
    <dsp:sp modelId="{DC3C31E9-16E9-42FD-816E-06F893693232}">
      <dsp:nvSpPr>
        <dsp:cNvPr id="0" name=""/>
        <dsp:cNvSpPr/>
      </dsp:nvSpPr>
      <dsp:spPr>
        <a:xfrm>
          <a:off x="3624055" y="4982367"/>
          <a:ext cx="971657" cy="41310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latin typeface="Times New Roman" pitchFamily="18" charset="0"/>
              <a:cs typeface="Times New Roman" pitchFamily="18" charset="0"/>
            </a:rPr>
            <a:t>ficat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6154" y="4994466"/>
        <a:ext cx="947459" cy="388907"/>
      </dsp:txXfrm>
    </dsp:sp>
    <dsp:sp modelId="{D6EA3393-7A50-4AE6-8100-52AAAFA11874}">
      <dsp:nvSpPr>
        <dsp:cNvPr id="0" name=""/>
        <dsp:cNvSpPr/>
      </dsp:nvSpPr>
      <dsp:spPr>
        <a:xfrm rot="2000221">
          <a:off x="2141059" y="5413345"/>
          <a:ext cx="1615946" cy="11480"/>
        </a:xfrm>
        <a:custGeom>
          <a:avLst/>
          <a:gdLst/>
          <a:ahLst/>
          <a:cxnLst/>
          <a:rect l="0" t="0" r="0" b="0"/>
          <a:pathLst>
            <a:path>
              <a:moveTo>
                <a:pt x="0" y="5740"/>
              </a:moveTo>
              <a:lnTo>
                <a:pt x="1615946" y="57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08633" y="5378686"/>
        <a:ext cx="80797" cy="80797"/>
      </dsp:txXfrm>
    </dsp:sp>
    <dsp:sp modelId="{EC9448F3-13B6-4153-ACC3-6905E371A4D5}">
      <dsp:nvSpPr>
        <dsp:cNvPr id="0" name=""/>
        <dsp:cNvSpPr/>
      </dsp:nvSpPr>
      <dsp:spPr>
        <a:xfrm>
          <a:off x="3624055" y="5656564"/>
          <a:ext cx="971649" cy="41310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800" kern="1200" dirty="0">
              <a:latin typeface="Times New Roman" pitchFamily="18" charset="0"/>
              <a:cs typeface="Times New Roman" pitchFamily="18" charset="0"/>
            </a:rPr>
            <a:t>pancreas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6154" y="5668663"/>
        <a:ext cx="947451" cy="388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CAED5-597A-48E3-A537-478D58793581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06971-93B8-4A80-88AF-7D22BF82D9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6971-93B8-4A80-88AF-7D22BF82D9BC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F435D-98F9-4473-A25B-0AC1870D3E93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CC033-5247-43E4-A021-F80413969B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305800" cy="1470025"/>
          </a:xfrm>
          <a:solidFill>
            <a:srgbClr val="7030A0"/>
          </a:solidFill>
        </p:spPr>
        <p:txBody>
          <a:bodyPr>
            <a:no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Sistemul digestiv la  mamifere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457200" y="3581400"/>
            <a:ext cx="8305800" cy="838200"/>
          </a:xfrm>
          <a:solidFill>
            <a:schemeClr val="tx2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endParaRPr lang="ro-RO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2819400" y="5516632"/>
            <a:ext cx="5525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Colegiul  Tehnic ”Constantin Brâncuși” Petrila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533400" y="1600200"/>
            <a:ext cx="4876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Ficatul: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localizare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partea dreaptă a cavității abdominale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alcătuire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 lobi           lobuli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vascularizație dublă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- nutritivă, artera hepatică, aduce sânge cu oxigen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- funcțională, vena portă, aduce sânge cu nutrimente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produce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bila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cu rol în digestie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Pancreasul: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localizare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cavitatea abdominală, sub stomac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glandă mixtă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- partea endocrină      hormoni</a:t>
            </a:r>
          </a:p>
        </p:txBody>
      </p:sp>
      <p:pic>
        <p:nvPicPr>
          <p:cNvPr id="20482" name="Picture 2" descr="C:\Users\Toshiba\Pictures\My Scans\scan00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2133600"/>
            <a:ext cx="3342132" cy="2866644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486400" y="51816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S. Ene, Manual de Biologie, Ed. LVS Crepuscul, 2005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ăgeată la dreapta 7"/>
          <p:cNvSpPr/>
          <p:nvPr/>
        </p:nvSpPr>
        <p:spPr>
          <a:xfrm>
            <a:off x="2438400" y="2667000"/>
            <a:ext cx="381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ăgeată la dreapta 8"/>
          <p:cNvSpPr/>
          <p:nvPr/>
        </p:nvSpPr>
        <p:spPr>
          <a:xfrm>
            <a:off x="4114800" y="5715000"/>
            <a:ext cx="228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setăText 9"/>
          <p:cNvSpPr txBox="1"/>
          <p:nvPr/>
        </p:nvSpPr>
        <p:spPr>
          <a:xfrm>
            <a:off x="609600" y="594360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                             - 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partea exocrină      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suc pancreatic</a:t>
            </a:r>
            <a:endParaRPr lang="en-US" b="1" dirty="0"/>
          </a:p>
        </p:txBody>
      </p:sp>
      <p:sp>
        <p:nvSpPr>
          <p:cNvPr id="11" name="Săgeată la dreapta 10"/>
          <p:cNvSpPr/>
          <p:nvPr/>
        </p:nvSpPr>
        <p:spPr>
          <a:xfrm>
            <a:off x="4114800" y="6172200"/>
            <a:ext cx="228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Fiziologia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57200" y="1905000"/>
            <a:ext cx="822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Digestia bucală: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are loc sub acțiunea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salivei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, rezultă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bolul alimentar</a:t>
            </a: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amidon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dextrină, maltoză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preparat</a:t>
            </a:r>
          </a:p>
          <a:p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ăgeată la dreapta 4"/>
          <p:cNvSpPr/>
          <p:nvPr/>
        </p:nvSpPr>
        <p:spPr>
          <a:xfrm>
            <a:off x="1524000" y="2743200"/>
            <a:ext cx="19050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tăText 5"/>
          <p:cNvSpPr txBox="1"/>
          <p:nvPr/>
        </p:nvSpPr>
        <p:spPr>
          <a:xfrm>
            <a:off x="1524000" y="236220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amilaza salivară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457200" y="3276601"/>
            <a:ext cx="8229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Digestia gastrică: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are loc sub acțiunea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sucului gastric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, rezultă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chimul gastric</a:t>
            </a:r>
          </a:p>
          <a:p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o-RO" sz="2000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pepsinogen</a:t>
            </a:r>
            <a:endParaRPr lang="ro-RO" sz="2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HCl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proteine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albumoze, peptone</a:t>
            </a:r>
          </a:p>
          <a:p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lapte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coagularea laptelui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(cazeinogen)</a:t>
            </a: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lipide 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acizi grași, glicerol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emulsionate</a:t>
            </a:r>
          </a:p>
          <a:p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endParaRPr lang="ro-RO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ăgeată la dreapta 8"/>
          <p:cNvSpPr/>
          <p:nvPr/>
        </p:nvSpPr>
        <p:spPr>
          <a:xfrm>
            <a:off x="1676400" y="4724400"/>
            <a:ext cx="19812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asetăText 9"/>
          <p:cNvSpPr txBox="1"/>
          <p:nvPr/>
        </p:nvSpPr>
        <p:spPr>
          <a:xfrm>
            <a:off x="1676400" y="43434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pepsină</a:t>
            </a:r>
            <a:r>
              <a:rPr lang="ro-RO" dirty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Săgeată în jos 10"/>
          <p:cNvSpPr/>
          <p:nvPr/>
        </p:nvSpPr>
        <p:spPr>
          <a:xfrm>
            <a:off x="2438400" y="3962400"/>
            <a:ext cx="762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tăText 12"/>
          <p:cNvSpPr txBox="1"/>
          <p:nvPr/>
        </p:nvSpPr>
        <p:spPr>
          <a:xfrm>
            <a:off x="2514600" y="6096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CasetăText 13"/>
          <p:cNvSpPr txBox="1"/>
          <p:nvPr/>
        </p:nvSpPr>
        <p:spPr>
          <a:xfrm>
            <a:off x="1828800" y="563880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lipaza gastrică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CasetăText 16"/>
          <p:cNvSpPr txBox="1"/>
          <p:nvPr/>
        </p:nvSpPr>
        <p:spPr>
          <a:xfrm>
            <a:off x="1752600" y="48768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labfermentul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ăgeată la dreapta 17"/>
          <p:cNvSpPr/>
          <p:nvPr/>
        </p:nvSpPr>
        <p:spPr>
          <a:xfrm>
            <a:off x="1600200" y="5257800"/>
            <a:ext cx="19812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ăgeată la dreapta 18"/>
          <p:cNvSpPr/>
          <p:nvPr/>
        </p:nvSpPr>
        <p:spPr>
          <a:xfrm>
            <a:off x="1752600" y="6096000"/>
            <a:ext cx="19812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Fiziologia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57200" y="1905000"/>
            <a:ext cx="8153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Digestia intestinală: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are loc sub acțiunea combinată a sucului pancreatic, bilei și sucului intestinal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transformă chimul gastric în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chil intestinal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Sucul pancreatic: enzime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proteine             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tripsina, 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chimotripsină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carboxipeptidaze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        </a:t>
            </a:r>
            <a:r>
              <a:rPr lang="ro-RO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oligopeptide</a:t>
            </a:r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albumoze                          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elastază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colagenază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aminoacizi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peptone</a:t>
            </a: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lipide   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acizi grași, glicerol</a:t>
            </a:r>
          </a:p>
          <a:p>
            <a:pPr algn="just"/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amilaza pancreatică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amidon          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maltoză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coladă dreapta 4"/>
          <p:cNvSpPr/>
          <p:nvPr/>
        </p:nvSpPr>
        <p:spPr>
          <a:xfrm>
            <a:off x="1600200" y="3276600"/>
            <a:ext cx="381000" cy="762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ăgeată la dreapta 5"/>
          <p:cNvSpPr/>
          <p:nvPr/>
        </p:nvSpPr>
        <p:spPr>
          <a:xfrm>
            <a:off x="2209800" y="3505200"/>
            <a:ext cx="457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ăgeată la dreapta 6"/>
          <p:cNvSpPr/>
          <p:nvPr/>
        </p:nvSpPr>
        <p:spPr>
          <a:xfrm>
            <a:off x="1524000" y="4572000"/>
            <a:ext cx="27432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setăText 7"/>
          <p:cNvSpPr txBox="1"/>
          <p:nvPr/>
        </p:nvSpPr>
        <p:spPr>
          <a:xfrm>
            <a:off x="1676400" y="419100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lipaza pancreatică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ăgeată la dreapta 8"/>
          <p:cNvSpPr/>
          <p:nvPr/>
        </p:nvSpPr>
        <p:spPr>
          <a:xfrm>
            <a:off x="1447800" y="5410200"/>
            <a:ext cx="30480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Fiziologia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81000" y="1981201"/>
            <a:ext cx="8153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Bila,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conține: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săruri biliare, emulsionează grăsimile, activează lipaza, ajută  la absorbția acizilor grași</a:t>
            </a:r>
          </a:p>
          <a:p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           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pigmenți biliari, colesterol, lecitină,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nu conține enzime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Glandele intestinale                sucul intestinal              enzime</a:t>
            </a: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o-RO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oligopeptidaze</a:t>
            </a:r>
            <a:endParaRPr lang="ro-RO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oligopeptide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o-RO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amoniacizi</a:t>
            </a:r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lipaza intestinală</a:t>
            </a: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lipide         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acizi grași, glicerol  </a:t>
            </a:r>
          </a:p>
          <a:p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maltaza, zaharaza, lactaza</a:t>
            </a:r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dizaharide                                                     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glucoză, fructoză, galactoză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(maltoză, zaharoză, lactoză)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elasticwords.files.wordpress.com/2011/06/exclamation_mark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362200"/>
            <a:ext cx="900248" cy="90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ăgeată la dreapta 5"/>
          <p:cNvSpPr/>
          <p:nvPr/>
        </p:nvSpPr>
        <p:spPr>
          <a:xfrm>
            <a:off x="2971800" y="3352800"/>
            <a:ext cx="457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     </a:t>
            </a:r>
            <a:endParaRPr lang="en-US" dirty="0"/>
          </a:p>
        </p:txBody>
      </p:sp>
      <p:sp>
        <p:nvSpPr>
          <p:cNvPr id="8" name="Săgeată la dreapta 7"/>
          <p:cNvSpPr/>
          <p:nvPr/>
        </p:nvSpPr>
        <p:spPr>
          <a:xfrm>
            <a:off x="5410200" y="3352800"/>
            <a:ext cx="5334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ăgeată la dreapta 8"/>
          <p:cNvSpPr/>
          <p:nvPr/>
        </p:nvSpPr>
        <p:spPr>
          <a:xfrm>
            <a:off x="1905000" y="4267200"/>
            <a:ext cx="24384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ăgeată la dreapta 9"/>
          <p:cNvSpPr/>
          <p:nvPr/>
        </p:nvSpPr>
        <p:spPr>
          <a:xfrm>
            <a:off x="1676400" y="4876800"/>
            <a:ext cx="2590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ăgeată la dreapta 10"/>
          <p:cNvSpPr/>
          <p:nvPr/>
        </p:nvSpPr>
        <p:spPr>
          <a:xfrm>
            <a:off x="1752600" y="5791200"/>
            <a:ext cx="3048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Fiziologia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57200" y="1981200"/>
            <a:ext cx="8001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Absorbția intestinală</a:t>
            </a: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se realizează în  jejun și ileon, la nivelul vilozităților intestinale</a:t>
            </a:r>
          </a:p>
          <a:p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se absorb: - nutrimentele rezultate din digestie, trec în mediul intern (sânge, limfă)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- apa, ioni minerali, vitamine, etc. 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Resturile nedigerate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intestinul gros              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- bacterii de fermentație degradează glucidele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- bacterii de putrefacție degradează proteinele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materiile fecale eliminate prin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defecație</a:t>
            </a:r>
          </a:p>
        </p:txBody>
      </p:sp>
      <p:sp>
        <p:nvSpPr>
          <p:cNvPr id="10" name="Săgeată la dreapta 9"/>
          <p:cNvSpPr/>
          <p:nvPr/>
        </p:nvSpPr>
        <p:spPr>
          <a:xfrm>
            <a:off x="2895600" y="42672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ăgeată la dreapta 11"/>
          <p:cNvSpPr/>
          <p:nvPr/>
        </p:nvSpPr>
        <p:spPr>
          <a:xfrm>
            <a:off x="685800" y="5486400"/>
            <a:ext cx="762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Temă – fixați-vă cunoștințele cu privire la: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81000" y="2286000"/>
            <a:ext cx="8305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o-RO" sz="24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Anatomia și fiziologia segmentelor tubului digestiv la mamifere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o-RO" sz="2400" b="1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o-RO" sz="24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Localizarea și rolul digestiv al glandelor salivare, ficatului și pancreasului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11" name="AutoShape 7" descr="data:image/jpeg;base64,/9j/4AAQSkZJRgABAQAAAQABAAD/2wCEAAkGBxQTEhUUEhQVFhUXGBwbFxgXFxYYGBwYGhwdHh0aGRwYHCggGx0lHRobITEhJSkrLi4uHR8zODMsNygtLisBCgoKDg0OGxAQGiwkICQsLC0sLCwsLCwsLCwwLC4sLCwsLCwsLCwsLCwsLCwsLCwsLCwsLCwsLCwsLCwsLCwsLP/AABEIAH8BjQMBIgACEQEDEQH/xAAcAAACAwEBAQEAAAAAAAAAAAAABgQFBwMBAgj/xABCEAABAwIDBQUFBAkEAQUAAAABAgMRACEEEjEFBkFRgRMiYXGRBzKhscEUQtHwIzNSYnKCkrLhQ6LC8SQVU2OD0v/EABkBAAMBAQEAAAAAAAAAAAAAAAACAwEEBf/EAC4RAAICAQMCAwcEAwAAAAAAAAABAhEDEiExBEEiUfATYXGBobHBI0LR8TKR4f/aAAwDAQACEQMRAD8A3GiiigAooooAKKKKACiiigAooooAKKKKACiiigAooooAKKKKACiiigAooooAKKKKACiiigAoorwmgD2ivJr2gAooooAKKKKACiiigAooooAKKKKACiiigAooooAKKKKACiiigAryva8oA9ooooAKKKKACiiigAooooAKKK+XHAkEkgAXJNAHy+8EJKlaDWkvHb0PSotFATyI0Hj41A3n3wzvjCoORtUBS/vyfdgcswiPOo7eCypWVG0RJjU6V5/UZ23UGdWLGlvImbK34UheV8haCdRqnx8R4VoQNYJicIlRMmU8YP4c61TcXegYxqCEpcQAFBJ7pGmZPIeHCqdLlb8MmLngluhoooorsOcKKKKACiiigAooooAKKKKACsG9oe09qYLGOf8AlYgNqWVMkZezKDcJiIlOhBvaeIreai7S2c0+2W320OIOqVgKHnfj40AYnu57aH20ZMW0H1CyVpIbUf4wAUnzAHlSxtffDE4p5S3HFQSYQFKyJHICfjTZ7Td1dnYVOVhlSXj3s3auFKR+zlUojS+lZojWniYxiwW2cQyc7TriCNSFGOvA0/H2yJZZSHGFOvFMylSUtnhc3INtADSDhG5buJBEVebubn4fFKPbqWFSLIUEgA6ESkzMcaSUkuR1FvgFe2faC1dxvCp5I7N5ajOgs4JPQVuOxXnVsNLxCAh1SElxCZhKiJKb3tVPu9uTg8KlrI0la2iooccCVOAruTmgeQ5CmWgUKKK8mgD2iiigAooooAKKKKACiiigAooooAKKKKACiiigAryva8oA9qp3m22nCMF1Qm4Skc1H6WJ6VbUub/bL+0YJxIBKkwtIF7p/wTSydI2PJYbubZTi2EvIETII4ggx/nrVnWaeyrazTLDyHXEIIczAKVBIIAMA66DSp22PaIEqyYZvMf2l2HoPxpFlioptjvG7pD7RWVse0LEBUK7JXhlIA6gzTPgN/sOqA5mbJ/mT6i/qKI54PuDxSQ20VAwm2WHf1bzavAKE+mtTM45iqJpiUfdLW8eOGbs1Gwy25k6dLfOr13Gtp95xA81AfWlDbmPYU8lxxYWEe6hAIkjitRtF+FQ6iS0VZTFF6uC4xuCZbwoLjSFZQkyUgnP+1OsySaTcW+XFusZUFsA6k5lGOEWAB+U17tPfMvhTKkhKTBBEz/DS044pKUKBuU5TJOqSQPKU5a4suRSa08HTjxuKeonbo7KKnggosXE5hBMpSZM+ED8zTdviy3giziMOhLa85CggBKVAi+YC3COtcvZaSvt3FaylI1gC5OvE29BTRvHsNOLayKJSQcyVC8Hy4iunHjbxtrlkZzqdPgm7OxYeaQ4nRaQodRpUmq7YeFW00lpYT3EhIKSSDHGCBHxqxrrjxuQfIUUUVpgUUVR7T3mZYuskCdYMdSBagKsvKKQ8Pve8VZVqYAOi0ElMHSM31FXqMe4oApV3ecDSh7GpF/RSvjd4exGZxcgfsgHN4eFd9gby/aTHZKT4zNYmM4OrGGiiitEMO9rKScUsgiBl4zokA/8AVZ4413o8QPWtT9p+EBxS4sSkT4gi5FZxiWoUQQLi3LyqidCsZXMMhKEBsyIv58fpTLupd/Ime4kSQfvcvjFJWxcQG0BKshUtQAkkkJk95ccLgf8AVPm5mCVOZWWQe9JOaec6EGufI7Z0Q4NJBGn141xeBkEEVEcxAB8jF+ZqQl2RbrF6FMNJ9oxXBVjz4V3S+PKoTiRAsDHh8q9SmDb/ABPhyo1BpRO7T/uurb01DFjB0+v0r6IjTTwrdQuksKKjMuVJpk7EaoKKKK0wKKKKACiiigAooooAKKKKACvK9rygD2vlaZEHjX1XN8wlRHAH5UMDGdsbNbZddKBPfUE+AnhFUynPXjV9tN65PxpcxL17V4+q2emlsBauda6sNiDJ8/wocc7siohWay2xmkhg2VhA4FEEAJ1J/wC6iL2qeBJ4Xqz2C1/4zitZSbdKVGjf5VrWwidtls3tIieBJtURzGqWTe3Pxrk4ozNfKFWgWpVQ5GxryswM1OaxRWgA/k1AdTeumFRrTvgWzafZvhsuDBi61qV8h9Kaqp90WMmDYH7gP9V/rVxXp4lUEjzpu5MKKKKoKFFFFABVTtbd9p8EKlJOpHHzBtVtRQBjO926n2Mt/pcza1TBTcZdRcnmKdNgY5ruszMp7sXERpPSvPahgA5h0KmClVuo/wAVlbD5afQ22VZDqQQB4meHjVL8Jn7jWk7rodOVxSihBJSnui5jSALWm8mSb0x4DZ7bKcraYHxqj2ZtlI1vb8mrxGOSRIqaQ7bJVFQ3MaBXI7TAraFM/wB98OF4pwKVygdBbwpD3k2KUd9Pe4QOJ8Pwp239H6crAEqjLrxAE+g+dRNj4JC1pQokhCc56DwtrArZGIod28A2k/pUqzqA1juz90DnMTWjbKgBMhNwB3SdQLzoRcH4UsL7M5kxaFEGL5rmx4QPkaucHiwQkpUklJIUSIJg8eXuq9a55u2Xgi92hiYCSPvRM204V12S6CmRe5vzg/kdKodq479GhMQCoAHkD+dan7MdsMtpSLA2kngfC48orLGLp17LHia8U+kER7p/OlQ9pOEIJAPAiozL0pPeiIImxrLNLsnhP4/5rs1exqsZxJgSQeBi+unDrUpDkG/T8OlamK0dyuDFWKTVUs94E68OR4/SrLDqlI/OlPASZ0oqLtDHoZTmWY5DifKq/B7SU7JBCAL6Tamc0nQqi2rLqiqLD7ZOaFQRwMRIqbiNssoMFYm1gCdefAdayM1LgJQaLCiqvD7eZUYzZTwzW+Onxq0mmTTFqgrji3ghClnRKSfQV2qs3jTOFeAMHIY8+A6m1awR7sXaqXk8lDUadR4VZVkGwtvLQhSlAh1KlJTAuoiQqZ4SK7P707RSe5mVqSFJSdAVGLcgfSkUijgazXlJG7e+zmIQQtoIc4G8HxAPlTZssK7MKWZUq566fCKZOxGqJlRNqvZGXFfumPMiBUulP2h48IYyA95RmPAT9flSZZaYNjQjqkkZvtPESTGn5/GqJ8ydKmQVEJSCSTAA1J4CmtO6Aw6G1YiCtwGBNkGJgjiY1OleVGLqz0HJLYT0LBH41HWNBy1q8xmx1C5A1sRoUmqR4EGNL8aVMbsXrL6k4NSSYk2g+tUKUmR4C/hNXZUVYcC0DlVVntHG35itsRH0sW6fnWuDHvdKl4iyETqRJ8TE1CcUJEfn8xWLcocndbVa7pbMViX0NDirvHkkG59Kj4bZi3CMqSfIGa1v2f7rnCoU44P0rnDilOseZ4+Qq+KGt0RyzUVY3NoAAA0AgeVfVFFeoeeFFFFABSzvhvR9lyoaSFvKEwdEp/aPmbAeB5UzViW9GNLmMxKhJUHMieMBsZYHUE+ZNY2ahv3S38cxGJ+zvtBByFWa4FoteQdefCn0Gs72b7N15kOvYtxK0gkJaQgAFSSkglYVmsSNBTjsTZasOnKX3HUxbtAiR1SBbwihWbtVkTfcD7MZ/aH1rJXGQHAQBrWj+0PFEIaSmIJKj5CwPlc1nmJxFpkTySCemopmvCInuWWGxsLAHnrM28aY8FjilJvaPGkfAPkkm/X61dYfFyCBpBHw4Uq2KWNH/qE2mua3DxNqU29oWBmrDC7SE6zy8K2zDjvGvN4mAaoPtC4KUSkmCSOIAgAnlcmPKrXaS8wmbXk+FUqlHKQFX18QOVNLdE+GT2sYkJIKbgEA8pBF+tT9luJyKSD3VJMqiYKQZ+X5mqTDk+6jUGDYXt8hf4VZ7Ix6QtpRICCcpAj79iqOX4VzNHRFl0oh1LaQYk6WtxzDlYT/ANVbbNghJkwfQKAvbhpFLeFwx95Ku8k5VJkgWNxHVQnxq82MZUvvFOZUoB/dtYePxpWOW21T+iXpIAJ8eP5NU2BfBlKr2JHSfx0qy3ieyYZwkwYAmJHeITp1pU2c/ACTqQVXtYnQEVlgNWGcEgEi4m3McRyMcOVTu1F+c35VQYN8GZsQY1F50nxqThnjqrSCDeZgwDHSiwGBl4FQ5AfGfz61b4cd0Ur4PEjMpROoPGBAOvoaZ8Me6LzVcb3J5FsY/v8AbadRtB8oR2nZISEoMx3ssmBqRNX2xMViFYFzELSQVJkJIvAmTA6x5Uv7UTn2otbhCEJUovcuzQDfzAQKetg744PEqDTSwTHdERIGsDwFJjhbb+I2SdJL4CPsLfQOuKaUyoZQSFjSw0Im01za2m5imsUDJLSpa55MxBT42v0qXvshGEUrJ95UITFoMk/gKibto7NBJBBUodoeUmYHlJE1HeMtuxbaUfiJWK2otF0qMHS5rT/ZRvUt0BpwlSSYTP3TB08LRHOPGsx3swnZ4lSB7izmHgSbj1+dX/s/JZKCT95Kj0INXyZVs0c+PG7afY3+om1WM7LiYmUmANZ4R1qWK4Y3EpbQtaiAEpKjeLAVckZbhEPvOrKQltCSQDaVHqPjXmDwLqcR28upUTlLRUVNLBEESbi1xaxFjBMxd2NotvqU29ZYJIMlJKZkXB4U84thLjYQHikRwg/EipUWsT//AFTtcS32HdaS6W3kLQQ52k/dVGg8+PiDWtAUobvbBCVd3vNhRUSu5Kv3T56+lOFPFCTe54pUCTYVj++e1kv4pWWcoSEpvYxx8JmtM3oxIbwrylGO4RPGVWt61l25myhi8ZMS033lTpA0SfM/AGuXqbk1BFcFRTmxi9nW7V/tLyb/AOkCI/ng/Dr4VC3w2qpb6woEBBLbaefAq6/hWngVlPtIdH2swbpRfzKJHnwpeohoxJIIZLk5Mnbawf2DAt5lZnHX2kniEpJzKSmfAQTxmr3F7g4VyT3wTeZH4Ul7/wC1+2Y2YJusZ1fxDKn55q0/b2NLGFedGrbSlDzCTHxpoY8bvbZV9iCzStuxca9njSTZ1ZSdQoA+kEVUq3Nw6sYrDZ1ApZS5MC+ZSkxE2iB6037sbaGISU6qQhoqPPtEBXzkUr4nF5N4UDgtgI+CiPiKJYsVJpcsb28+bKH2gbFawzjKGyokoJMxwMAiNJE+lLGzsF2jyAP2gAOZUYA9TV7vw+p9515N0tuqa/piD173p41H3BhW0MMk/tqV1S2sj4iuSlKdR4s7YzvHqs2jZmzkMICEJAgAEgAEkcTUyvhyYOWJ4Tp1ikTePH7bbKjh2WXED3YaBJ8wcTPoD5V6ySWyPPbsfqi4raTLX611tH8a0p+Zr8/bS2vj8RmGLxjtlEKaaSWkpIJBSQkA62uCaqWW0oUSgDMYvcqHrx86xs1I/QGM3zwjf+pm/hFvUwD0NRmt/sIri4OUp8Y586w90LzBJkEXAPEjiCdQa6oe1hQAkxxsqLW4pUlNuImKy2NSNzw++mEV/qFPipJj1E1lpQC853s36RZzcDKyZB4zrNViCVXg5YM8QPT8wPWbsf3gOXy86LZqSNv2Xig60hY4gT58akPKhJPIGkBO2jh8O8EmD2S1I5hSRaPX4U5s4jtcMlwf6jQV/UifrW6ldErM9wmbFbKbeBlbJUhQ5pzW9AU9JpUKBe/1q79nW00pwGMQo2C0R/8AYQn5pqn2xgiFqgnnH4VnTy1Y17hIsrU4gglKTpepmynl5ySIEE9QPGmHGezxbDPbqdCiMuZCUHQkDWeE8uFVWARnfS0ge8QkdbU/vKC1hsWrnerhXbIZ7XIrIVBOciEyoKiOfunTw51d4/dROCeCSO0FiCrQgnkOtqe32UOYFaCkEdmqB4gSlQ8QRwpN7o1cCFsVkPjIbg8eINo86ibb2A/gVEuoUponKHkmReYzDVFhxtJAmp26zRDqQOZk/jWrP4dGIYU2sd1acqhxHD1BpjGYfh4IgASs+8Dqm1h56dagbzbXbbHZJH6S0RMR49bjpV5vJuTicGHHEAuMJNlJV3wnmUi41vHImwpF3Owxc2iyVgrDa+0WSTZDQKyonkMo/JpHHuapF/sXeNZJU4SCcvaAAmckd8cQTx1k3rRNjuKWSsJtYpJtETw4VlDC+8latVKI62JMeAVWibvbeSprKrMkDKFHh3jA8dcs1FtNah8crVltvftNKEIQSQpRmIsQJibWk/IUuJC1DMSkHQAoJA0vr3jePOrTfHc51svYv7QFNwCoKBzC4EJABEAcdfnS/tTGdgwFIENuEBtxJOUkSFGRoZEUONOh1NM+8dvM1hlpaWlfaqy5j3SBmgzrEjTkJPAVza2kppxaXCsOJchwLmxFoSdCnXztFXfs0UwvFqWlKFqdbMqUJUAInXQEWIrl7UtjvIxf2pLaltKSiSgT3k2IVGloMm3pT6NhXLcYd38RmgG5Gt+BmJ8Nb+Bp1waIRbjOvzNZPufjUhTOcEgqQifF0hI4aAk3tx8K19CQAALAWFbiQZHwZfjdjOMkuPpJ7VLqVpHeJBAF44KKj+TSf7PNmowuI7ZcRBSCQZT4XHKL1s29NkJI1mOhF/kKRngOV+ehplHTwTlK+T4352sytbTiDmLYVmVFsyoCcs6mfnXzhn2w0pc90pKoNr6gEc5tVWrApKh3Acs5ZjuyIkcJ8TevcHs3te8VwZIUDJGccQPGp5It8FMeSK2ZX7ybPD7mHULd1RUYmAMt/U1f7sbDbKSM2ZUdw3AtUrtmWdndsrvKViOzUeICSUwPCBm6+AowyuzKXWpUJ7xAlInQmNJg0mKMWkmE8tyek0Pd/Fdph2zySEmeabUt+0BJJQEz7hCgOKVKST5+5U/d7aufEuNcCyhwDkcykq9e76Vy3qdAeQD+xb1NdC3RNO2ZajZ4bdAWFxcoUkGT4GL+FdN4NquGEpDo8knj4nTrWlYfCJUNIPOLeIqm2xg0KzReOE0pQZfZ6+peAYLl1AEE84UROvKmOl/cZrLg0AaZlx/UavkLB0M3I6gwfjVETfIke1jEEMMoH33b+SUn6kVD9lmJDYUyoQp2HEHmmCI6ZSepqB7WsaO0SmfcTpyKtZ6AVUbSxJbYwL7aiD2CQSNZSXEr/vivOy5tORzXb+iuTw4kbInFJLimx7yUhR8lEgf2msz9q7AQ8hf/ALiQk9CR8iKZti4rNj1wZCsM0R4gAGf91LXtZ2glXcAlTJExBJK8pgeX1quXIpY9/OvrRPFNJ7/ARUtl17CMrJgK7KOUuSr++tJ2jtNTmy8Ww6r9MwoMLPFQzpCF/wAyDPrSBs/GsjEYd4SCgqW4lWmdKbZTr3ikSOZ8beb27UD2NceakIcbQ4tPALDOUTwJBJv4mo4pacbXch/jaHH2RYwrxGIni02fRSh8iBUX2ivljbGGeTqG0K/pUufhSrulvEcFiG3f9PMlDo/+NQIJ80lM9Dzq/wDantBt7ENuNKzdml1pRGmZISbcx+kPoaZSrBXdGftKrZzhXh3wbkkrPmCL/GpvsrSXMehRACUpUoGdTlUjL59/4GoW7Ch2b86dkoeMqFj5W1rz2cLyYtIGpcSeneH1rnwNQe/mjqwyfsGbJvBj8nZNpPfccSLahCe8s+iY61Wbf27ikfqcKvLPvEKUSP4Ue71Ipb2ftgu7QcedMow4ciNMrYV/+vlV77Pd4PtCVpcJ7UkunkErUqEjyAHqK9DF1Cm/m6+RBSs4KYweKRDjQSqZKkgtrzeJTfoaV94t18PhR27b6gjMkKSrvFV7JBESfPxNaRtLCtPmFApOYpDiYnMBMaXGovxFZj7QdmOIWhjOHCkhxIAgwTlkg8QCSADeuqUlW5qtMpRi21JGVlEWIKwHFEnLfvgp4/s8fCur2PVnGVtAN8xShtsG4MkpTymPGTyiuwwJTABgAC4g2i+U3BtpHQV3U+hOpMjUQSbTaPH5xSWbrJaFKWo5oA1AHEGbfEmpTLwkxEyZjQeHxqsL6EgTI4ibXiPSrLcxtlak/ancjaQEwJhSggrMqOiYGsSZAtS64ruZrPjeDGKT2SSICmyeilhM+iVDqad2ceTgMBhG1Q7iUpaJGqWm0/pVeeVJSPE+FZft/bRxTi3YyoJUlpOgS0gAIA+Z8SasN0NtDD4tbzsqDbC1NJ4Z1hFh+zMqv51xrJ+rJ9id7lfhFltT7YMJLqUkfwrVHpFPruHS7iGxbKXEg+Wa9Z/ttae3dKfdU6pQ8lAH/kabtzcBiPtQDoATnTlEyqxkmfp4Vbo3vP5fkIcj9vptJKG+yPvKg/yg/iBShuphUKxrKxwUdNCcqvkast9mO2xDzYMFGGCgeRDiT8RbrVFs9heFZW8gyptCiOPeOh6a9KvHJcZPybKJ8ml7X2a3i2ozc8qhzFvmPhSlsLFuJc7B37spqd7NNr9oycOfeYSi/E5wSSfJUj0qHvAlP2lLqSYWSnh7yRNucphQ86yMtcLGg90UeYs4kgCBmI+YitF2diUt4cuqJi6j0tb0+NKD7QXif4glR4wTGnWoGH2mVtbRbKj3LISTMI7WLevypc+ZY9/NP7WZJ0jTMeyHGXEHRaFDooEfWvynsB9SXElJIUUKTYm/aIKFA+BCq/TuI2slrCJeVcFCLTElcAD41+bWMMG8W4AZCFmI0IzW+FbLIqa91mNnNT8LQJi144gnT4UwvYwpagfeE9UlMGqfbWGSEYYo9/IQ5/Wop+E+oqZiFwpI5JA+JV8q5srXso0Lb0UjeN7hn2ZiDzw6leic30rD38cVYNlkiUoLqgDxzEfIg1om7O96HtnOMYhX6UE4cc1BYUEKPQEE/u+NZPinIajkj4kz9azM9Uo17hZPdDf7FMQRjEo5trJsdO7f5etbitaSlRJBTcK5QLKB+NY37GylePcUlJSE4WLmSVFTcknxjQWq42rttxGBASqC++8k88qlSY9Y610Zsyxc+Tf2/krKVCcdohh9LbRlDbq0pN5ypVKJvpEGa39pzMAoaEA+tfn3fLDpQ4xl99eGQtURrmc1tqU26VuezMdmw7C+LiEQPFSQfQXPSnx7xTGu0Rt6T3B4z9KQsilEE5QntA3mJgZiFG/h3QOop724+FtJPMm3IixHQ2pGcxIcwuKZgBTTraweJQsBM9L/AApc89EG/XmTbo7r2a+FBJZckmBaxPgdOB4102HhkpcIUmIWZB4KBg6W1FdNnbfcdw+EcWqVDEZTAk2bCdOJMz1r7WRDzie7AWpM2uAdetLjyqab8v4C0zNtrbRUcKpr7v2gudVJI+lbdtOGdmuW9zDf2txWCtp7RWTgpSI6qAn0Ua0j2hb6IVh2mcMr9cT2nNLbZIKf5in0B51zdNLTGV8iQfLLzdYIzMvAgQ0tBOkpOVYJ8sp9TVLi8U5icuM1Q44sMpNoZQQlKvNRClfzCpKdlKcwCmUnKvsk5SDELCdJHA3SfAmqvAbwMlrB4YaNoZQom0qdSZEeCwgHzNdcpKLV9/uUTp7jLsra6FgwRIsY8B+NQdsYlsoUnMArW4tPDhXHG7PS0sLSP1hCbc+Fh51zdYWEEKQlKNRJJXzJUNPwrS4wbB2mljAdor7qimP3iYA9TVnu/iA3hGC6oBS0BZk6qX31fFVZZtTFyGW0LlK5dIBtOZYT1ifhXbf3FqexPYtk5MMhKBH7Ud75AdK5pdS1OVLikc8pU2Qt+sR27kgSv3VZTmzFHdzJA1CiJAHCK4hWbAZeLLhA/hcQFf3Nq9aptnqW3iMO4oyFPBSTN5QtIX6yDViruYjENHTO4g+aFKj4VHNjemT9eZmTM5RUaLLdXepLC23XQSlCC0rLrlHunoCkdKX9sY9bmR9Zu66or81fgEkVXsmQ63xKFR/EAY+fwqdvEgJabRwSpE9EKJ9b1DVTjHzf4JK3sQHl5EOTqQI6kj5RXwvGAtDXMoked7fM+tQcQ9mbUTqSn4lRqO2bJHJU/n0rqUFTNii3w7iSooUbKAnyubeMkfGvpjFdoF3uSmPNUA1XYkwpCh+z9APnXPZ6ozeQP+4UOGwSQzbFfIWtOgDCifNUJA9SPjUfY20Cy92g95IVl/ijunoRNfW6r0vKJNlIAPRVx1tVTtV8AqEWJItYiDr8KjXjcV7jt6evZuLG3BuFGDeM3cytg/xKlXwR8atd3cd9l2ioCTDQbAHFRQgJn+bU+dLQclthtJJBAN+JVCQa+ttOLOMxBRYIeOb+spSPKxNVwQain67nDw/gbE/thlJVgy4EutoCu0UQE9qDmgk8Zg9TyrNtt7QTjsc4oSEFo5Zie42SNOEg+dVjhd7EY4qP6R9aJm90zPrNfexW4fbcUuyyqxBmFBSDcajMKrrlk5Lwn4XXP4Ou0nScPh3RZaU5SeOZpRAPnBRXituFOIGIEd5CzBEw4sQCPEKPwqBh3czK0nlmHnACviBUXZ8LSEq0CxfkAoKPzPrXLTWR+uxPE9/k/wDdH3tFxRcLZM9xJTOt4B+M+lRHcUEFu/Of7fkKl7VbK3e0QRARlvOpUSeHI0vbQMlPl/yNNhjcYtiVuWmIcTnypNkiB6z62NfJxqeym8+75Ai49Uz1qHhzJcV4T1Nv+VRV6Zf3ifpVVDfcdrYaNiIQ66xnMJAClzyTwnxgU77S26GkJxCCJStK/wCJIN0gjmDWabK2qthIU3ElJBkTbNwq9ZxKn8O5nicrgEAAQnvJsNK15VhxNVyzI7WXu2t50vYhTqAoJdWhAn3uzQpJNvHIm371W+z9o521DKsIIIUMpMg28refrWduOlLraEmCjLf94x/j0pm2XjnFYthlK1BBdaCk8CAoKV/tBFb0+ZK4vl7hGVPcmbr7TyY/EBNg8S0kyAE5lgJUZ5AG1M2/7yEtIWy4EwSgReFMyDYX0kE+CedZQh1ZcU8kwEuAzxzqKlA9AmfOvs4l18BCVHMFLUkE2kjMfUIjoKeORw8IKVbDzszaqlOlZhZypIsQTadIt/n1Xsdj8mMdIEJezJUk8Mx+i0iorLubZ6FAkRiFp/rbSoD/AGGom3nZCF8SL+Y/zUerk56dvVBKdqhn2lvOMQ1hcKkKHZAlyeJTIQRzESevhSFhZ7RzN71x1H/VXuCRKnHUiSWkZR+8pS/h3YqgebyKUpSwVkkkAHWb+Gs1vTtOUrfZL19DY+bPce8FOwNAUx6f5rvj1d9fkP7R9DURWCUpeYCxWoDT7pvrU3aae8pJ17MH5fQ1aUP0kMl4TzE40AJUDdRzHobfA38ZrhtlQAMGxIA6Qaq3FEhI5D6z9am4hwSbAmO6TOsA1OMUppk0t9xy9ne3U4Rx1bkgLZKQRfv6oHW4rk7ii4400NGwY/jWcxP9o6VExODSA0oSAFqzX5oJt6Vx2I/31unUX6kyPjXL1GVZt4/D6/8ADZytnDfHFZ9oLy3SgBAHg33fpNazutt9KcCh9wQjDt5Epn3lq0j+XKJ4SrlWWYjCtpaXioObtQiCZF0FSvoOpqVstl1xxvBqV+seTmFokCD6JsOvOvQlk0x8I2ulSNexb6XUlxtUtuAKA5KIhXyTbnNI2IGXGFIP69haP5gVFP8AubA61CRvW6hC2S2CppK0wlWVIDckxb9lPWPGom1dolxGGxAGUntIg8UOT8l1k5KcDJNUfOytpFtam+AcS6nzSb+oI9Ke9sYUjAYlSAcwbUQOIAv8hWY43E9liUOJA1Bg6RpfpTsnfdSWFl1gEZFggLkKImdRoRXJ0sowi9bq9gh3sQG1AHNwKZHQA/OKjs4tJbKibiU9FA/GfhNRA73SmbJQQOg/G9QUe6U8yPz8adQ5FS3GhreR9JSlT7kKsYI4EEgHhNx1rzYTK8RiFNtkAhJgkxGVQynnqRpfXlVJjDCknlB9Rmrns7EKQ7mSopMLIIMGySfpTVa8Qz53N9DalEtmLqSZ1IhQkjlFRt58ens3INgMo8VK7o6XmkfYu/brr4GIICcigMiLlZSIWq/ABVhAvpU7efbbP2coQlZXAVmISIlRCTYkz3TVZ5YxVXuXeRabRX7sPpceQFISMjgKVAn9UO8oK8e6ojwNXG674IefXcuuq18IV/zpQ2U5lZWoanujqPwJqficSWsHhyPvuPHokNI+aTXNh8bk35/Y5XK3b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3" name="AutoShape 9" descr="data:image/jpeg;base64,/9j/4AAQSkZJRgABAQAAAQABAAD/2wCEAAkGBxQTEhUUEhQVFhUXGBwbFxgXFxYYGBwYGhwdHh0aGRwYHCggGx0lHRobITEhJSkrLi4uHR8zODMsNygtLisBCgoKDg0OGxAQGiwkICQsLC0sLCwsLCwsLCwwLC4sLCwsLCwsLCwsLCwsLCwsLCwsLCwsLCwsLCwsLCwsLCwsLP/AABEIAH8BjQMBIgACEQEDEQH/xAAcAAACAwEBAQEAAAAAAAAAAAAABgQFBwMBAgj/xABCEAABAwIDBQUFBAkEAQUAAAABAgMRACEEEjEFBkFRgRMiYXGRBzKhscEUQtHwIzNSYnKCkrLhQ6LC8SQVU2OD0v/EABkBAAMBAQEAAAAAAAAAAAAAAAACAwEEBf/EAC4RAAICAQMCAwcEAwAAAAAAAAABAhEDEiExBEEiUfATYXGBobHBI0LR8TKR4f/aAAwDAQACEQMRAD8A3GiiigAooooAKKKKACiiigAooooAKKKKACiiigAooooAKKKKACiiigAooooAKKKKACiiigAoorwmgD2ivJr2gAooooAKKKKACiiigAooooAKKKKACiiigAooooAKKKKACiiigAryva8oA9ooooAKKKKACiiigAooooAKKK+XHAkEkgAXJNAHy+8EJKlaDWkvHb0PSotFATyI0Hj41A3n3wzvjCoORtUBS/vyfdgcswiPOo7eCypWVG0RJjU6V5/UZ23UGdWLGlvImbK34UheV8haCdRqnx8R4VoQNYJicIlRMmU8YP4c61TcXegYxqCEpcQAFBJ7pGmZPIeHCqdLlb8MmLngluhoooorsOcKKKKACiiigAooooAKKKKACsG9oe09qYLGOf8AlYgNqWVMkZezKDcJiIlOhBvaeIreai7S2c0+2W320OIOqVgKHnfj40AYnu57aH20ZMW0H1CyVpIbUf4wAUnzAHlSxtffDE4p5S3HFQSYQFKyJHICfjTZ7Td1dnYVOVhlSXj3s3auFKR+zlUojS+lZojWniYxiwW2cQyc7TriCNSFGOvA0/H2yJZZSHGFOvFMylSUtnhc3INtADSDhG5buJBEVebubn4fFKPbqWFSLIUEgA6ESkzMcaSUkuR1FvgFe2faC1dxvCp5I7N5ajOgs4JPQVuOxXnVsNLxCAh1SElxCZhKiJKb3tVPu9uTg8KlrI0la2iooccCVOAruTmgeQ5CmWgUKKK8mgD2iiigAooooAKKKKACiiigAooooAKKKKACiiigAryva8oA9qp3m22nCMF1Qm4Skc1H6WJ6VbUub/bL+0YJxIBKkwtIF7p/wTSydI2PJYbubZTi2EvIETII4ggx/nrVnWaeyrazTLDyHXEIIczAKVBIIAMA66DSp22PaIEqyYZvMf2l2HoPxpFlioptjvG7pD7RWVse0LEBUK7JXhlIA6gzTPgN/sOqA5mbJ/mT6i/qKI54PuDxSQ20VAwm2WHf1bzavAKE+mtTM45iqJpiUfdLW8eOGbs1Gwy25k6dLfOr13Gtp95xA81AfWlDbmPYU8lxxYWEe6hAIkjitRtF+FQ6iS0VZTFF6uC4xuCZbwoLjSFZQkyUgnP+1OsySaTcW+XFusZUFsA6k5lGOEWAB+U17tPfMvhTKkhKTBBEz/DS044pKUKBuU5TJOqSQPKU5a4suRSa08HTjxuKeonbo7KKnggosXE5hBMpSZM+ED8zTdviy3giziMOhLa85CggBKVAi+YC3COtcvZaSvt3FaylI1gC5OvE29BTRvHsNOLayKJSQcyVC8Hy4iunHjbxtrlkZzqdPgm7OxYeaQ4nRaQodRpUmq7YeFW00lpYT3EhIKSSDHGCBHxqxrrjxuQfIUUUVpgUUVR7T3mZYuskCdYMdSBagKsvKKQ8Pve8VZVqYAOi0ElMHSM31FXqMe4oApV3ecDSh7GpF/RSvjd4exGZxcgfsgHN4eFd9gby/aTHZKT4zNYmM4OrGGiiitEMO9rKScUsgiBl4zokA/8AVZ4413o8QPWtT9p+EBxS4sSkT4gi5FZxiWoUQQLi3LyqidCsZXMMhKEBsyIv58fpTLupd/Ime4kSQfvcvjFJWxcQG0BKshUtQAkkkJk95ccLgf8AVPm5mCVOZWWQe9JOaec6EGufI7Z0Q4NJBGn141xeBkEEVEcxAB8jF+ZqQl2RbrF6FMNJ9oxXBVjz4V3S+PKoTiRAsDHh8q9SmDb/ABPhyo1BpRO7T/uurb01DFjB0+v0r6IjTTwrdQuksKKjMuVJpk7EaoKKKK0wKKKKACiiigAooooAKKKKACvK9rygD2vlaZEHjX1XN8wlRHAH5UMDGdsbNbZddKBPfUE+AnhFUynPXjV9tN65PxpcxL17V4+q2emlsBauda6sNiDJ8/wocc7siohWay2xmkhg2VhA4FEEAJ1J/wC6iL2qeBJ4Xqz2C1/4zitZSbdKVGjf5VrWwidtls3tIieBJtURzGqWTe3Pxrk4ozNfKFWgWpVQ5GxryswM1OaxRWgA/k1AdTeumFRrTvgWzafZvhsuDBi61qV8h9Kaqp90WMmDYH7gP9V/rVxXp4lUEjzpu5MKKKKoKFFFFABVTtbd9p8EKlJOpHHzBtVtRQBjO926n2Mt/pcza1TBTcZdRcnmKdNgY5ruszMp7sXERpPSvPahgA5h0KmClVuo/wAVlbD5afQ22VZDqQQB4meHjVL8Jn7jWk7rodOVxSihBJSnui5jSALWm8mSb0x4DZ7bKcraYHxqj2ZtlI1vb8mrxGOSRIqaQ7bJVFQ3MaBXI7TAraFM/wB98OF4pwKVygdBbwpD3k2KUd9Pe4QOJ8Pwp239H6crAEqjLrxAE+g+dRNj4JC1pQokhCc56DwtrArZGIod28A2k/pUqzqA1juz90DnMTWjbKgBMhNwB3SdQLzoRcH4UsL7M5kxaFEGL5rmx4QPkaucHiwQkpUklJIUSIJg8eXuq9a55u2Xgi92hiYCSPvRM204V12S6CmRe5vzg/kdKodq479GhMQCoAHkD+dan7MdsMtpSLA2kngfC48orLGLp17LHia8U+kER7p/OlQ9pOEIJAPAiozL0pPeiIImxrLNLsnhP4/5rs1exqsZxJgSQeBi+unDrUpDkG/T8OlamK0dyuDFWKTVUs94E68OR4/SrLDqlI/OlPASZ0oqLtDHoZTmWY5DifKq/B7SU7JBCAL6Tamc0nQqi2rLqiqLD7ZOaFQRwMRIqbiNssoMFYm1gCdefAdayM1LgJQaLCiqvD7eZUYzZTwzW+Onxq0mmTTFqgrji3ghClnRKSfQV2qs3jTOFeAMHIY8+A6m1awR7sXaqXk8lDUadR4VZVkGwtvLQhSlAh1KlJTAuoiQqZ4SK7P707RSe5mVqSFJSdAVGLcgfSkUijgazXlJG7e+zmIQQtoIc4G8HxAPlTZssK7MKWZUq566fCKZOxGqJlRNqvZGXFfumPMiBUulP2h48IYyA95RmPAT9flSZZaYNjQjqkkZvtPESTGn5/GqJ8ydKmQVEJSCSTAA1J4CmtO6Aw6G1YiCtwGBNkGJgjiY1OleVGLqz0HJLYT0LBH41HWNBy1q8xmx1C5A1sRoUmqR4EGNL8aVMbsXrL6k4NSSYk2g+tUKUmR4C/hNXZUVYcC0DlVVntHG35itsRH0sW6fnWuDHvdKl4iyETqRJ8TE1CcUJEfn8xWLcocndbVa7pbMViX0NDirvHkkG59Kj4bZi3CMqSfIGa1v2f7rnCoU44P0rnDilOseZ4+Qq+KGt0RyzUVY3NoAAA0AgeVfVFFeoeeFFFFABSzvhvR9lyoaSFvKEwdEp/aPmbAeB5UzViW9GNLmMxKhJUHMieMBsZYHUE+ZNY2ahv3S38cxGJ+zvtBByFWa4FoteQdefCn0Gs72b7N15kOvYtxK0gkJaQgAFSSkglYVmsSNBTjsTZasOnKX3HUxbtAiR1SBbwihWbtVkTfcD7MZ/aH1rJXGQHAQBrWj+0PFEIaSmIJKj5CwPlc1nmJxFpkTySCemopmvCInuWWGxsLAHnrM28aY8FjilJvaPGkfAPkkm/X61dYfFyCBpBHw4Uq2KWNH/qE2mua3DxNqU29oWBmrDC7SE6zy8K2zDjvGvN4mAaoPtC4KUSkmCSOIAgAnlcmPKrXaS8wmbXk+FUqlHKQFX18QOVNLdE+GT2sYkJIKbgEA8pBF+tT9luJyKSD3VJMqiYKQZ+X5mqTDk+6jUGDYXt8hf4VZ7Ix6QtpRICCcpAj79iqOX4VzNHRFl0oh1LaQYk6WtxzDlYT/ANVbbNghJkwfQKAvbhpFLeFwx95Ku8k5VJkgWNxHVQnxq82MZUvvFOZUoB/dtYePxpWOW21T+iXpIAJ8eP5NU2BfBlKr2JHSfx0qy3ieyYZwkwYAmJHeITp1pU2c/ACTqQVXtYnQEVlgNWGcEgEi4m3McRyMcOVTu1F+c35VQYN8GZsQY1F50nxqThnjqrSCDeZgwDHSiwGBl4FQ5AfGfz61b4cd0Ur4PEjMpROoPGBAOvoaZ8Me6LzVcb3J5FsY/v8AbadRtB8oR2nZISEoMx3ssmBqRNX2xMViFYFzELSQVJkJIvAmTA6x5Uv7UTn2otbhCEJUovcuzQDfzAQKetg744PEqDTSwTHdERIGsDwFJjhbb+I2SdJL4CPsLfQOuKaUyoZQSFjSw0Im01za2m5imsUDJLSpa55MxBT42v0qXvshGEUrJ95UITFoMk/gKibto7NBJBBUodoeUmYHlJE1HeMtuxbaUfiJWK2otF0qMHS5rT/ZRvUt0BpwlSSYTP3TB08LRHOPGsx3swnZ4lSB7izmHgSbj1+dX/s/JZKCT95Kj0INXyZVs0c+PG7afY3+om1WM7LiYmUmANZ4R1qWK4Y3EpbQtaiAEpKjeLAVckZbhEPvOrKQltCSQDaVHqPjXmDwLqcR28upUTlLRUVNLBEESbi1xaxFjBMxd2NotvqU29ZYJIMlJKZkXB4U84thLjYQHikRwg/EipUWsT//AFTtcS32HdaS6W3kLQQ52k/dVGg8+PiDWtAUobvbBCVd3vNhRUSu5Kv3T56+lOFPFCTe54pUCTYVj++e1kv4pWWcoSEpvYxx8JmtM3oxIbwrylGO4RPGVWt61l25myhi8ZMS033lTpA0SfM/AGuXqbk1BFcFRTmxi9nW7V/tLyb/AOkCI/ng/Dr4VC3w2qpb6woEBBLbaefAq6/hWngVlPtIdH2swbpRfzKJHnwpeohoxJIIZLk5Mnbawf2DAt5lZnHX2kniEpJzKSmfAQTxmr3F7g4VyT3wTeZH4Ul7/wC1+2Y2YJusZ1fxDKn55q0/b2NLGFedGrbSlDzCTHxpoY8bvbZV9iCzStuxca9njSTZ1ZSdQoA+kEVUq3Nw6sYrDZ1ApZS5MC+ZSkxE2iB6037sbaGISU6qQhoqPPtEBXzkUr4nF5N4UDgtgI+CiPiKJYsVJpcsb28+bKH2gbFawzjKGyokoJMxwMAiNJE+lLGzsF2jyAP2gAOZUYA9TV7vw+p9515N0tuqa/piD173p41H3BhW0MMk/tqV1S2sj4iuSlKdR4s7YzvHqs2jZmzkMICEJAgAEgAEkcTUyvhyYOWJ4Tp1ikTePH7bbKjh2WXED3YaBJ8wcTPoD5V6ySWyPPbsfqi4raTLX611tH8a0p+Zr8/bS2vj8RmGLxjtlEKaaSWkpIJBSQkA62uCaqWW0oUSgDMYvcqHrx86xs1I/QGM3zwjf+pm/hFvUwD0NRmt/sIri4OUp8Y586w90LzBJkEXAPEjiCdQa6oe1hQAkxxsqLW4pUlNuImKy2NSNzw++mEV/qFPipJj1E1lpQC853s36RZzcDKyZB4zrNViCVXg5YM8QPT8wPWbsf3gOXy86LZqSNv2Xig60hY4gT58akPKhJPIGkBO2jh8O8EmD2S1I5hSRaPX4U5s4jtcMlwf6jQV/UifrW6ldErM9wmbFbKbeBlbJUhQ5pzW9AU9JpUKBe/1q79nW00pwGMQo2C0R/8AYQn5pqn2xgiFqgnnH4VnTy1Y17hIsrU4gglKTpepmynl5ySIEE9QPGmHGezxbDPbqdCiMuZCUHQkDWeE8uFVWARnfS0ge8QkdbU/vKC1hsWrnerhXbIZ7XIrIVBOciEyoKiOfunTw51d4/dROCeCSO0FiCrQgnkOtqe32UOYFaCkEdmqB4gSlQ8QRwpN7o1cCFsVkPjIbg8eINo86ibb2A/gVEuoUponKHkmReYzDVFhxtJAmp26zRDqQOZk/jWrP4dGIYU2sd1acqhxHD1BpjGYfh4IgASs+8Dqm1h56dagbzbXbbHZJH6S0RMR49bjpV5vJuTicGHHEAuMJNlJV3wnmUi41vHImwpF3Owxc2iyVgrDa+0WSTZDQKyonkMo/JpHHuapF/sXeNZJU4SCcvaAAmckd8cQTx1k3rRNjuKWSsJtYpJtETw4VlDC+8latVKI62JMeAVWibvbeSprKrMkDKFHh3jA8dcs1FtNah8crVltvftNKEIQSQpRmIsQJibWk/IUuJC1DMSkHQAoJA0vr3jePOrTfHc51svYv7QFNwCoKBzC4EJABEAcdfnS/tTGdgwFIENuEBtxJOUkSFGRoZEUONOh1NM+8dvM1hlpaWlfaqy5j3SBmgzrEjTkJPAVza2kppxaXCsOJchwLmxFoSdCnXztFXfs0UwvFqWlKFqdbMqUJUAInXQEWIrl7UtjvIxf2pLaltKSiSgT3k2IVGloMm3pT6NhXLcYd38RmgG5Gt+BmJ8Nb+Bp1waIRbjOvzNZPufjUhTOcEgqQifF0hI4aAk3tx8K19CQAALAWFbiQZHwZfjdjOMkuPpJ7VLqVpHeJBAF44KKj+TSf7PNmowuI7ZcRBSCQZT4XHKL1s29NkJI1mOhF/kKRngOV+ehplHTwTlK+T4352sytbTiDmLYVmVFsyoCcs6mfnXzhn2w0pc90pKoNr6gEc5tVWrApKh3Acs5ZjuyIkcJ8TevcHs3te8VwZIUDJGccQPGp5It8FMeSK2ZX7ybPD7mHULd1RUYmAMt/U1f7sbDbKSM2ZUdw3AtUrtmWdndsrvKViOzUeICSUwPCBm6+AowyuzKXWpUJ7xAlInQmNJg0mKMWkmE8tyek0Pd/Fdph2zySEmeabUt+0BJJQEz7hCgOKVKST5+5U/d7aufEuNcCyhwDkcykq9e76Vy3qdAeQD+xb1NdC3RNO2ZajZ4bdAWFxcoUkGT4GL+FdN4NquGEpDo8knj4nTrWlYfCJUNIPOLeIqm2xg0KzReOE0pQZfZ6+peAYLl1AEE84UROvKmOl/cZrLg0AaZlx/UavkLB0M3I6gwfjVETfIke1jEEMMoH33b+SUn6kVD9lmJDYUyoQp2HEHmmCI6ZSepqB7WsaO0SmfcTpyKtZ6AVUbSxJbYwL7aiD2CQSNZSXEr/vivOy5tORzXb+iuTw4kbInFJLimx7yUhR8lEgf2msz9q7AQ8hf/ALiQk9CR8iKZti4rNj1wZCsM0R4gAGf91LXtZ2glXcAlTJExBJK8pgeX1quXIpY9/OvrRPFNJ7/ARUtl17CMrJgK7KOUuSr++tJ2jtNTmy8Ww6r9MwoMLPFQzpCF/wAyDPrSBs/GsjEYd4SCgqW4lWmdKbZTr3ikSOZ8beb27UD2NceakIcbQ4tPALDOUTwJBJv4mo4pacbXch/jaHH2RYwrxGIni02fRSh8iBUX2ivljbGGeTqG0K/pUufhSrulvEcFiG3f9PMlDo/+NQIJ80lM9Dzq/wDantBt7ENuNKzdml1pRGmZISbcx+kPoaZSrBXdGftKrZzhXh3wbkkrPmCL/GpvsrSXMehRACUpUoGdTlUjL59/4GoW7Ch2b86dkoeMqFj5W1rz2cLyYtIGpcSeneH1rnwNQe/mjqwyfsGbJvBj8nZNpPfccSLahCe8s+iY61Wbf27ikfqcKvLPvEKUSP4Ue71Ipb2ftgu7QcedMow4ciNMrYV/+vlV77Pd4PtCVpcJ7UkunkErUqEjyAHqK9DF1Cm/m6+RBSs4KYweKRDjQSqZKkgtrzeJTfoaV94t18PhR27b6gjMkKSrvFV7JBESfPxNaRtLCtPmFApOYpDiYnMBMaXGovxFZj7QdmOIWhjOHCkhxIAgwTlkg8QCSADeuqUlW5qtMpRi21JGVlEWIKwHFEnLfvgp4/s8fCur2PVnGVtAN8xShtsG4MkpTymPGTyiuwwJTABgAC4g2i+U3BtpHQV3U+hOpMjUQSbTaPH5xSWbrJaFKWo5oA1AHEGbfEmpTLwkxEyZjQeHxqsL6EgTI4ibXiPSrLcxtlak/ancjaQEwJhSggrMqOiYGsSZAtS64ruZrPjeDGKT2SSICmyeilhM+iVDqad2ceTgMBhG1Q7iUpaJGqWm0/pVeeVJSPE+FZft/bRxTi3YyoJUlpOgS0gAIA+Z8SasN0NtDD4tbzsqDbC1NJ4Z1hFh+zMqv51xrJ+rJ9id7lfhFltT7YMJLqUkfwrVHpFPruHS7iGxbKXEg+Wa9Z/ttae3dKfdU6pQ8lAH/kabtzcBiPtQDoATnTlEyqxkmfp4Vbo3vP5fkIcj9vptJKG+yPvKg/yg/iBShuphUKxrKxwUdNCcqvkast9mO2xDzYMFGGCgeRDiT8RbrVFs9heFZW8gyptCiOPeOh6a9KvHJcZPybKJ8ml7X2a3i2ozc8qhzFvmPhSlsLFuJc7B37spqd7NNr9oycOfeYSi/E5wSSfJUj0qHvAlP2lLqSYWSnh7yRNucphQ86yMtcLGg90UeYs4kgCBmI+YitF2diUt4cuqJi6j0tb0+NKD7QXif4glR4wTGnWoGH2mVtbRbKj3LISTMI7WLevypc+ZY9/NP7WZJ0jTMeyHGXEHRaFDooEfWvynsB9SXElJIUUKTYm/aIKFA+BCq/TuI2slrCJeVcFCLTElcAD41+bWMMG8W4AZCFmI0IzW+FbLIqa91mNnNT8LQJi144gnT4UwvYwpagfeE9UlMGqfbWGSEYYo9/IQ5/Wop+E+oqZiFwpI5JA+JV8q5srXso0Lb0UjeN7hn2ZiDzw6leic30rD38cVYNlkiUoLqgDxzEfIg1om7O96HtnOMYhX6UE4cc1BYUEKPQEE/u+NZPinIajkj4kz9azM9Uo17hZPdDf7FMQRjEo5trJsdO7f5etbitaSlRJBTcK5QLKB+NY37GylePcUlJSE4WLmSVFTcknxjQWq42rttxGBASqC++8k88qlSY9Y610Zsyxc+Tf2/krKVCcdohh9LbRlDbq0pN5ypVKJvpEGa39pzMAoaEA+tfn3fLDpQ4xl99eGQtURrmc1tqU26VuezMdmw7C+LiEQPFSQfQXPSnx7xTGu0Rt6T3B4z9KQsilEE5QntA3mJgZiFG/h3QOop724+FtJPMm3IixHQ2pGcxIcwuKZgBTTraweJQsBM9L/AApc89EG/XmTbo7r2a+FBJZckmBaxPgdOB4102HhkpcIUmIWZB4KBg6W1FdNnbfcdw+EcWqVDEZTAk2bCdOJMz1r7WRDzie7AWpM2uAdetLjyqab8v4C0zNtrbRUcKpr7v2gudVJI+lbdtOGdmuW9zDf2txWCtp7RWTgpSI6qAn0Ua0j2hb6IVh2mcMr9cT2nNLbZIKf5in0B51zdNLTGV8iQfLLzdYIzMvAgQ0tBOkpOVYJ8sp9TVLi8U5icuM1Q44sMpNoZQQlKvNRClfzCpKdlKcwCmUnKvsk5SDELCdJHA3SfAmqvAbwMlrB4YaNoZQom0qdSZEeCwgHzNdcpKLV9/uUTp7jLsra6FgwRIsY8B+NQdsYlsoUnMArW4tPDhXHG7PS0sLSP1hCbc+Fh51zdYWEEKQlKNRJJXzJUNPwrS4wbB2mljAdor7qimP3iYA9TVnu/iA3hGC6oBS0BZk6qX31fFVZZtTFyGW0LlK5dIBtOZYT1ifhXbf3FqexPYtk5MMhKBH7Ud75AdK5pdS1OVLikc8pU2Qt+sR27kgSv3VZTmzFHdzJA1CiJAHCK4hWbAZeLLhA/hcQFf3Nq9aptnqW3iMO4oyFPBSTN5QtIX6yDViruYjENHTO4g+aFKj4VHNjemT9eZmTM5RUaLLdXepLC23XQSlCC0rLrlHunoCkdKX9sY9bmR9Zu66or81fgEkVXsmQ63xKFR/EAY+fwqdvEgJabRwSpE9EKJ9b1DVTjHzf4JK3sQHl5EOTqQI6kj5RXwvGAtDXMoked7fM+tQcQ9mbUTqSn4lRqO2bJHJU/n0rqUFTNii3w7iSooUbKAnyubeMkfGvpjFdoF3uSmPNUA1XYkwpCh+z9APnXPZ6ozeQP+4UOGwSQzbFfIWtOgDCifNUJA9SPjUfY20Cy92g95IVl/ijunoRNfW6r0vKJNlIAPRVx1tVTtV8AqEWJItYiDr8KjXjcV7jt6evZuLG3BuFGDeM3cytg/xKlXwR8atd3cd9l2ioCTDQbAHFRQgJn+bU+dLQclthtJJBAN+JVCQa+ttOLOMxBRYIeOb+spSPKxNVwQain67nDw/gbE/thlJVgy4EutoCu0UQE9qDmgk8Zg9TyrNtt7QTjsc4oSEFo5Zie42SNOEg+dVjhd7EY4qP6R9aJm90zPrNfexW4fbcUuyyqxBmFBSDcajMKrrlk5Lwn4XXP4Ou0nScPh3RZaU5SeOZpRAPnBRXituFOIGIEd5CzBEw4sQCPEKPwqBh3czK0nlmHnACviBUXZ8LSEq0CxfkAoKPzPrXLTWR+uxPE9/k/wDdH3tFxRcLZM9xJTOt4B+M+lRHcUEFu/Of7fkKl7VbK3e0QRARlvOpUSeHI0vbQMlPl/yNNhjcYtiVuWmIcTnypNkiB6z62NfJxqeym8+75Ai49Uz1qHhzJcV4T1Nv+VRV6Zf3ifpVVDfcdrYaNiIQ66xnMJAClzyTwnxgU77S26GkJxCCJStK/wCJIN0gjmDWabK2qthIU3ElJBkTbNwq9ZxKn8O5nicrgEAAQnvJsNK15VhxNVyzI7WXu2t50vYhTqAoJdWhAn3uzQpJNvHIm371W+z9o521DKsIIIUMpMg28refrWduOlLraEmCjLf94x/j0pm2XjnFYthlK1BBdaCk8CAoKV/tBFb0+ZK4vl7hGVPcmbr7TyY/EBNg8S0kyAE5lgJUZ5AG1M2/7yEtIWy4EwSgReFMyDYX0kE+CedZQh1ZcU8kwEuAzxzqKlA9AmfOvs4l18BCVHMFLUkE2kjMfUIjoKeORw8IKVbDzszaqlOlZhZypIsQTadIt/n1Xsdj8mMdIEJezJUk8Mx+i0iorLubZ6FAkRiFp/rbSoD/AGGom3nZCF8SL+Y/zUerk56dvVBKdqhn2lvOMQ1hcKkKHZAlyeJTIQRzESevhSFhZ7RzN71x1H/VXuCRKnHUiSWkZR+8pS/h3YqgebyKUpSwVkkkAHWb+Gs1vTtOUrfZL19DY+bPce8FOwNAUx6f5rvj1d9fkP7R9DURWCUpeYCxWoDT7pvrU3aae8pJ17MH5fQ1aUP0kMl4TzE40AJUDdRzHobfA38ZrhtlQAMGxIA6Qaq3FEhI5D6z9am4hwSbAmO6TOsA1OMUppk0t9xy9ne3U4Rx1bkgLZKQRfv6oHW4rk7ii4400NGwY/jWcxP9o6VExODSA0oSAFqzX5oJt6Vx2I/31unUX6kyPjXL1GVZt4/D6/8ADZytnDfHFZ9oLy3SgBAHg33fpNazutt9KcCh9wQjDt5Epn3lq0j+XKJ4SrlWWYjCtpaXioObtQiCZF0FSvoOpqVstl1xxvBqV+seTmFokCD6JsOvOvQlk0x8I2ulSNexb6XUlxtUtuAKA5KIhXyTbnNI2IGXGFIP69haP5gVFP8AubA61CRvW6hC2S2CppK0wlWVIDckxb9lPWPGom1dolxGGxAGUntIg8UOT8l1k5KcDJNUfOytpFtam+AcS6nzSb+oI9Ke9sYUjAYlSAcwbUQOIAv8hWY43E9liUOJA1Bg6RpfpTsnfdSWFl1gEZFggLkKImdRoRXJ0sowi9bq9gh3sQG1AHNwKZHQA/OKjs4tJbKibiU9FA/GfhNRA73SmbJQQOg/G9QUe6U8yPz8adQ5FS3GhreR9JSlT7kKsYI4EEgHhNx1rzYTK8RiFNtkAhJgkxGVQynnqRpfXlVJjDCknlB9Rmrns7EKQ7mSopMLIIMGySfpTVa8Qz53N9DalEtmLqSZ1IhQkjlFRt58ens3INgMo8VK7o6XmkfYu/brr4GIICcigMiLlZSIWq/ABVhAvpU7efbbP2coQlZXAVmISIlRCTYkz3TVZ5YxVXuXeRabRX7sPpceQFISMjgKVAn9UO8oK8e6ojwNXG674IefXcuuq18IV/zpQ2U5lZWoanujqPwJqficSWsHhyPvuPHokNI+aTXNh8bk35/Y5XK3b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515" name="Picture 11" descr="http://animale.counselstime.com/wp-content/uploads/2013/03/4_9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4343400"/>
            <a:ext cx="5334000" cy="1828800"/>
          </a:xfrm>
          <a:prstGeom prst="rect">
            <a:avLst/>
          </a:prstGeom>
          <a:noFill/>
        </p:spPr>
      </p:pic>
      <p:sp>
        <p:nvSpPr>
          <p:cNvPr id="12" name="Dreptunghi 11"/>
          <p:cNvSpPr/>
          <p:nvPr/>
        </p:nvSpPr>
        <p:spPr>
          <a:xfrm>
            <a:off x="3810000" y="6324600"/>
            <a:ext cx="32599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www.animale.counselstime.com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Digestia la animale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762000" y="22098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nutriția animalelor este exclusiv heterotrofă</a:t>
            </a:r>
          </a:p>
          <a:p>
            <a:pPr>
              <a:buFont typeface="Wingdings" pitchFamily="2" charset="2"/>
              <a:buChar char="Ø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digestia: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  intracelulară (la animale inferioare), cu ajutorul enzimelor din vacuolele digestive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 extracelulară (la animalele superioare), are loc la nivelul tubului digestiv, cu ajutorul enzimelor. Nutrimentele rezultate sunt absorbite, ajung la celule și țesuturi prin intermediul lichidelor din mediul intern.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animale.counselstime.com/wp-content/uploads/2013/03/2_9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953000"/>
            <a:ext cx="3886200" cy="1334685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257800" y="6248400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www.animale.counselstime.com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838200" y="2438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3" name="Nomogramă 2"/>
          <p:cNvGraphicFramePr/>
          <p:nvPr/>
        </p:nvGraphicFramePr>
        <p:xfrm>
          <a:off x="304800" y="152400"/>
          <a:ext cx="86106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457200" y="1905000"/>
            <a:ext cx="8458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Cavitatea bucală</a:t>
            </a:r>
            <a:endParaRPr lang="ro-RO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Limba: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organ musculos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rol: prinderea hranei, masticație, deglutiție, recepționare stimuli, etc.</a:t>
            </a:r>
          </a:p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Dinții: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fixați în alveole</a:t>
            </a:r>
            <a:endParaRPr lang="ro-RO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categorii: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- incisivi,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taie prin forfecare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-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canini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sfâșie la carnivore mai dezvoltați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-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premolari și molari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mărunțesc:- prin pilire, zimți la rumegătoare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- prin forfecare, creste la carnivore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- prin strivire, rotunjiți la omnivore </a:t>
            </a:r>
          </a:p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coladă stânga 3"/>
          <p:cNvSpPr/>
          <p:nvPr/>
        </p:nvSpPr>
        <p:spPr>
          <a:xfrm>
            <a:off x="3200400" y="1828800"/>
            <a:ext cx="79248" cy="6096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" name="CasetăText 4"/>
          <p:cNvSpPr txBox="1"/>
          <p:nvPr/>
        </p:nvSpPr>
        <p:spPr>
          <a:xfrm>
            <a:off x="3429000" y="16764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limba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3429000" y="22098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dinții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posdru 137898 mirela\material de lucru\dentitie. paint 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109787"/>
            <a:ext cx="6781800" cy="3757613"/>
          </a:xfrm>
          <a:prstGeom prst="rect">
            <a:avLst/>
          </a:prstGeom>
          <a:noFill/>
        </p:spPr>
      </p:pic>
      <p:sp>
        <p:nvSpPr>
          <p:cNvPr id="4" name="CasetăText 3"/>
          <p:cNvSpPr txBox="1"/>
          <p:nvPr/>
        </p:nvSpPr>
        <p:spPr>
          <a:xfrm>
            <a:off x="5943600" y="59436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www.qiuzlet.com</a:t>
            </a:r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/>
        </p:nvGraphicFramePr>
        <p:xfrm>
          <a:off x="457200" y="1676400"/>
          <a:ext cx="8001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sz="20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Faringele</a:t>
                      </a:r>
                      <a:endParaRPr lang="en-US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Esofagul</a:t>
                      </a:r>
                      <a:endParaRPr lang="en-US" sz="20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 conduct musculo-fibros, segment comun pentru calea digestivă și cea respiratorie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 tub flexibil, situat între faringe și stomac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 rol în transportul bolului alimentar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o-RO" sz="1800" dirty="0">
                          <a:latin typeface="Times New Roman" pitchFamily="18" charset="0"/>
                          <a:cs typeface="Times New Roman" pitchFamily="18" charset="0"/>
                        </a:rPr>
                        <a:t> rol în transportul bolului alimentar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asetăText 4"/>
          <p:cNvSpPr txBox="1"/>
          <p:nvPr/>
        </p:nvSpPr>
        <p:spPr>
          <a:xfrm>
            <a:off x="381000" y="3962400"/>
            <a:ext cx="4343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Stomacul:</a:t>
            </a:r>
          </a:p>
          <a:p>
            <a:pPr algn="just">
              <a:buFont typeface="Arial" pitchFamily="34" charset="0"/>
              <a:buChar char="•"/>
            </a:pPr>
            <a:r>
              <a:rPr lang="ro-RO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situat în cavitatea abdominală</a:t>
            </a:r>
          </a:p>
          <a:p>
            <a:pPr algn="just"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la fitofage și prădătoare este voluminos, la omnivore este mic</a:t>
            </a:r>
          </a:p>
          <a:p>
            <a:pPr algn="just"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majoritatea au stomac </a:t>
            </a:r>
            <a:r>
              <a:rPr lang="ro-RO" b="1" dirty="0">
                <a:latin typeface="Times New Roman" pitchFamily="18" charset="0"/>
                <a:cs typeface="Times New Roman" pitchFamily="18" charset="0"/>
              </a:rPr>
              <a:t>unicameral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, la rumegătoare este </a:t>
            </a:r>
            <a:r>
              <a:rPr lang="ro-RO" b="1" dirty="0" err="1">
                <a:latin typeface="Times New Roman" pitchFamily="18" charset="0"/>
                <a:cs typeface="Times New Roman" pitchFamily="18" charset="0"/>
              </a:rPr>
              <a:t>tetracameral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: ierbar (burduf), ciur, foios și cheag.</a:t>
            </a:r>
          </a:p>
          <a:p>
            <a:pPr algn="just"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glandele gastrice         suc gastric         apă, ioni, acid clorhidric, enzime.  </a:t>
            </a:r>
          </a:p>
        </p:txBody>
      </p:sp>
      <p:pic>
        <p:nvPicPr>
          <p:cNvPr id="19458" name="Picture 2" descr="C:\Users\Toshiba\Pictures\My Scans\scan0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886200"/>
            <a:ext cx="3505200" cy="2514600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5105400" y="6519446"/>
            <a:ext cx="403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E. Huțanu, Manual de Biologie, Ed. </a:t>
            </a:r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, 2000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ăgeată la dreapta 7"/>
          <p:cNvSpPr/>
          <p:nvPr/>
        </p:nvSpPr>
        <p:spPr>
          <a:xfrm>
            <a:off x="2209800" y="6096000"/>
            <a:ext cx="3810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  </a:t>
            </a:r>
            <a:endParaRPr lang="en-US" dirty="0"/>
          </a:p>
        </p:txBody>
      </p:sp>
      <p:sp>
        <p:nvSpPr>
          <p:cNvPr id="9" name="Săgeată la dreapta 8"/>
          <p:cNvSpPr/>
          <p:nvPr/>
        </p:nvSpPr>
        <p:spPr>
          <a:xfrm>
            <a:off x="3810000" y="6096000"/>
            <a:ext cx="3810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533400" y="1752600"/>
            <a:ext cx="8077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Intestinul subțire: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cel mai lung segment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lungimea variază în funcție de tipul hranei: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alcătuit din: 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mucoasa intestinală prezintă pliuri: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Conector drept cu săgeată 5"/>
          <p:cNvCxnSpPr/>
          <p:nvPr/>
        </p:nvCxnSpPr>
        <p:spPr>
          <a:xfrm flipV="1">
            <a:off x="5181600" y="1981200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tăText 6"/>
          <p:cNvSpPr txBox="1"/>
          <p:nvPr/>
        </p:nvSpPr>
        <p:spPr>
          <a:xfrm>
            <a:off x="6324600" y="1752600"/>
            <a:ext cx="16764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 scurt-carnivore</a:t>
            </a:r>
            <a:endParaRPr lang="en-US" dirty="0"/>
          </a:p>
        </p:txBody>
      </p:sp>
      <p:cxnSp>
        <p:nvCxnSpPr>
          <p:cNvPr id="13" name="Conector drept cu săgeată 12"/>
          <p:cNvCxnSpPr/>
          <p:nvPr/>
        </p:nvCxnSpPr>
        <p:spPr>
          <a:xfrm flipV="1">
            <a:off x="5181600" y="25908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rept cu săgeată 14"/>
          <p:cNvCxnSpPr/>
          <p:nvPr/>
        </p:nvCxnSpPr>
        <p:spPr>
          <a:xfrm>
            <a:off x="5181600" y="26670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tăText 15"/>
          <p:cNvSpPr txBox="1"/>
          <p:nvPr/>
        </p:nvSpPr>
        <p:spPr>
          <a:xfrm>
            <a:off x="6324600" y="2286000"/>
            <a:ext cx="16764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 lung-erbivore</a:t>
            </a:r>
            <a:endParaRPr lang="en-US" dirty="0"/>
          </a:p>
        </p:txBody>
      </p:sp>
      <p:sp>
        <p:nvSpPr>
          <p:cNvPr id="17" name="CasetăText 16"/>
          <p:cNvSpPr txBox="1"/>
          <p:nvPr/>
        </p:nvSpPr>
        <p:spPr>
          <a:xfrm>
            <a:off x="6324600" y="2971800"/>
            <a:ext cx="1752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mediu-omnivore</a:t>
            </a:r>
            <a:endParaRPr lang="en-US" dirty="0"/>
          </a:p>
        </p:txBody>
      </p:sp>
      <p:sp>
        <p:nvSpPr>
          <p:cNvPr id="24" name="CasetăText 23"/>
          <p:cNvSpPr txBox="1"/>
          <p:nvPr/>
        </p:nvSpPr>
        <p:spPr>
          <a:xfrm>
            <a:off x="3429000" y="2971800"/>
            <a:ext cx="9144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duoden</a:t>
            </a:r>
            <a:endParaRPr lang="en-US" dirty="0"/>
          </a:p>
        </p:txBody>
      </p:sp>
      <p:sp>
        <p:nvSpPr>
          <p:cNvPr id="26" name="CasetăText 25"/>
          <p:cNvSpPr txBox="1"/>
          <p:nvPr/>
        </p:nvSpPr>
        <p:spPr>
          <a:xfrm>
            <a:off x="3429000" y="3429000"/>
            <a:ext cx="9144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jejun</a:t>
            </a:r>
            <a:endParaRPr lang="en-US" dirty="0"/>
          </a:p>
        </p:txBody>
      </p:sp>
      <p:sp>
        <p:nvSpPr>
          <p:cNvPr id="27" name="CasetăText 26"/>
          <p:cNvSpPr txBox="1"/>
          <p:nvPr/>
        </p:nvSpPr>
        <p:spPr>
          <a:xfrm>
            <a:off x="3429000" y="3886200"/>
            <a:ext cx="9144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ileon</a:t>
            </a:r>
            <a:endParaRPr lang="en-US" dirty="0"/>
          </a:p>
        </p:txBody>
      </p:sp>
      <p:sp>
        <p:nvSpPr>
          <p:cNvPr id="30" name="CasetăText 29"/>
          <p:cNvSpPr txBox="1"/>
          <p:nvPr/>
        </p:nvSpPr>
        <p:spPr>
          <a:xfrm>
            <a:off x="5105400" y="4343400"/>
            <a:ext cx="3200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o-RO" dirty="0">
                <a:latin typeface="Times New Roman" pitchFamily="18" charset="0"/>
                <a:cs typeface="Times New Roman" pitchFamily="18" charset="0"/>
              </a:rPr>
              <a:t>mari-valvule conivente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CasetăText 32"/>
          <p:cNvSpPr txBox="1"/>
          <p:nvPr/>
        </p:nvSpPr>
        <p:spPr>
          <a:xfrm>
            <a:off x="5105400" y="5105400"/>
            <a:ext cx="3124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o-RO" dirty="0">
                <a:latin typeface="Times New Roman" pitchFamily="18" charset="0"/>
                <a:cs typeface="Times New Roman" pitchFamily="18" charset="0"/>
              </a:rPr>
              <a:t>deget-vilozități intestinale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CasetăText 33"/>
          <p:cNvSpPr txBox="1"/>
          <p:nvPr/>
        </p:nvSpPr>
        <p:spPr>
          <a:xfrm>
            <a:off x="5105400" y="5867400"/>
            <a:ext cx="3200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pol apical </a:t>
            </a:r>
            <a:r>
              <a:rPr lang="ro-RO" dirty="0" err="1">
                <a:latin typeface="Times New Roman" pitchFamily="18" charset="0"/>
                <a:cs typeface="Times New Roman" pitchFamily="18" charset="0"/>
              </a:rPr>
              <a:t>celule-microvilozități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Conector drept cu săgeată 41"/>
          <p:cNvCxnSpPr/>
          <p:nvPr/>
        </p:nvCxnSpPr>
        <p:spPr>
          <a:xfrm flipV="1">
            <a:off x="1981200" y="3124200"/>
            <a:ext cx="1371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rept cu săgeată 43"/>
          <p:cNvCxnSpPr/>
          <p:nvPr/>
        </p:nvCxnSpPr>
        <p:spPr>
          <a:xfrm>
            <a:off x="1981200" y="35052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rept cu săgeată 45"/>
          <p:cNvCxnSpPr/>
          <p:nvPr/>
        </p:nvCxnSpPr>
        <p:spPr>
          <a:xfrm>
            <a:off x="1981200" y="3505200"/>
            <a:ext cx="1371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rept cu săgeată 47"/>
          <p:cNvCxnSpPr>
            <a:endCxn id="30" idx="1"/>
          </p:cNvCxnSpPr>
          <p:nvPr/>
        </p:nvCxnSpPr>
        <p:spPr>
          <a:xfrm rot="5400000" flipH="1" flipV="1">
            <a:off x="4321433" y="4550033"/>
            <a:ext cx="805934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drept cu săgeată 49"/>
          <p:cNvCxnSpPr>
            <a:endCxn id="33" idx="1"/>
          </p:cNvCxnSpPr>
          <p:nvPr/>
        </p:nvCxnSpPr>
        <p:spPr>
          <a:xfrm flipV="1">
            <a:off x="4343400" y="5290066"/>
            <a:ext cx="762000" cy="439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drept cu săgeată 51"/>
          <p:cNvCxnSpPr>
            <a:endCxn id="34" idx="1"/>
          </p:cNvCxnSpPr>
          <p:nvPr/>
        </p:nvCxnSpPr>
        <p:spPr>
          <a:xfrm>
            <a:off x="4343400" y="5334000"/>
            <a:ext cx="762000" cy="718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tăText 2"/>
          <p:cNvSpPr txBox="1"/>
          <p:nvPr/>
        </p:nvSpPr>
        <p:spPr>
          <a:xfrm>
            <a:off x="609600" y="1905000"/>
            <a:ext cx="7772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Intestinul gros:</a:t>
            </a:r>
          </a:p>
          <a:p>
            <a:pPr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se întinde de la valvula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ileo-cecală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rect</a:t>
            </a:r>
          </a:p>
          <a:p>
            <a:pPr>
              <a:buFont typeface="Arial" pitchFamily="34" charset="0"/>
              <a:buChar char="•"/>
            </a:pP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alcătuit din:  </a:t>
            </a:r>
          </a:p>
          <a:p>
            <a:endParaRPr lang="en-US" dirty="0"/>
          </a:p>
        </p:txBody>
      </p:sp>
      <p:sp>
        <p:nvSpPr>
          <p:cNvPr id="4" name="Titlu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Anatomia tubului digestiv și a glandelor anexe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ăgeată la dreapta 4"/>
          <p:cNvSpPr/>
          <p:nvPr/>
        </p:nvSpPr>
        <p:spPr>
          <a:xfrm flipV="1">
            <a:off x="4572000" y="22860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tăText 5"/>
          <p:cNvSpPr txBox="1"/>
          <p:nvPr/>
        </p:nvSpPr>
        <p:spPr>
          <a:xfrm>
            <a:off x="3352800" y="3200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CasetăText 6"/>
          <p:cNvSpPr txBox="1"/>
          <p:nvPr/>
        </p:nvSpPr>
        <p:spPr>
          <a:xfrm flipH="1">
            <a:off x="2895600" y="2743200"/>
            <a:ext cx="838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cecum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2895600" y="3200400"/>
            <a:ext cx="8382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colon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2895600" y="3657600"/>
            <a:ext cx="838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rect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Conector drept cu săgeată 16"/>
          <p:cNvCxnSpPr/>
          <p:nvPr/>
        </p:nvCxnSpPr>
        <p:spPr>
          <a:xfrm flipV="1">
            <a:off x="2133600" y="2895600"/>
            <a:ext cx="6858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rept cu săgeată 18"/>
          <p:cNvCxnSpPr/>
          <p:nvPr/>
        </p:nvCxnSpPr>
        <p:spPr>
          <a:xfrm>
            <a:off x="2133600" y="3048000"/>
            <a:ext cx="685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rept cu săgeată 20"/>
          <p:cNvCxnSpPr/>
          <p:nvPr/>
        </p:nvCxnSpPr>
        <p:spPr>
          <a:xfrm rot="16200000" flipH="1">
            <a:off x="2095500" y="30861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tăText 21"/>
          <p:cNvSpPr txBox="1"/>
          <p:nvPr/>
        </p:nvSpPr>
        <p:spPr>
          <a:xfrm>
            <a:off x="533400" y="4191000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Glandele salivare: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situate în vecinătatea cavității bucale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produc saliva ce conține: apă, mucus, ioni,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lizozim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enzimă (amilaza salivară)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3 perechi: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CasetăText 22"/>
          <p:cNvSpPr txBox="1"/>
          <p:nvPr/>
        </p:nvSpPr>
        <p:spPr>
          <a:xfrm>
            <a:off x="2819400" y="5181600"/>
            <a:ext cx="137160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parotide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CasetăText 23"/>
          <p:cNvSpPr txBox="1"/>
          <p:nvPr/>
        </p:nvSpPr>
        <p:spPr>
          <a:xfrm>
            <a:off x="2819400" y="5638800"/>
            <a:ext cx="137160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o-RO" dirty="0" err="1">
                <a:latin typeface="Times New Roman" pitchFamily="18" charset="0"/>
                <a:cs typeface="Times New Roman" pitchFamily="18" charset="0"/>
              </a:rPr>
              <a:t>submaxilare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CasetăText 24"/>
          <p:cNvSpPr txBox="1"/>
          <p:nvPr/>
        </p:nvSpPr>
        <p:spPr>
          <a:xfrm>
            <a:off x="2819400" y="6096000"/>
            <a:ext cx="137160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sublinguale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Conector drept cu săgeată 26"/>
          <p:cNvCxnSpPr/>
          <p:nvPr/>
        </p:nvCxnSpPr>
        <p:spPr>
          <a:xfrm>
            <a:off x="1828800" y="53340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rept cu săgeată 28"/>
          <p:cNvCxnSpPr>
            <a:endCxn id="24" idx="1"/>
          </p:cNvCxnSpPr>
          <p:nvPr/>
        </p:nvCxnSpPr>
        <p:spPr>
          <a:xfrm>
            <a:off x="1828800" y="5334000"/>
            <a:ext cx="990600" cy="4894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rept cu săgeată 30"/>
          <p:cNvCxnSpPr>
            <a:endCxn id="25" idx="1"/>
          </p:cNvCxnSpPr>
          <p:nvPr/>
        </p:nvCxnSpPr>
        <p:spPr>
          <a:xfrm>
            <a:off x="1828800" y="5334000"/>
            <a:ext cx="990600" cy="946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posdru 137898 mirela\material de lucru\tub digestiv.paint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86800" cy="63246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6781800" y="6519446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www.eplantscience.com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855</Words>
  <Application>Microsoft Office PowerPoint</Application>
  <PresentationFormat>Expunere pe ecran (4:3)</PresentationFormat>
  <Paragraphs>195</Paragraphs>
  <Slides>15</Slides>
  <Notes>1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Temă Office</vt:lpstr>
      <vt:lpstr>Sistemul digestiv la  mamifere</vt:lpstr>
      <vt:lpstr>Digestia la animale</vt:lpstr>
      <vt:lpstr>Prezentare PowerPoint</vt:lpstr>
      <vt:lpstr>Anatomia tubului digestiv și a glandelor anexe</vt:lpstr>
      <vt:lpstr>Anatomia tubului digestiv și a glandelor anexe</vt:lpstr>
      <vt:lpstr>Anatomia tubului digestiv și a glandelor anexe</vt:lpstr>
      <vt:lpstr>Anatomia tubului digestiv și a glandelor anexe</vt:lpstr>
      <vt:lpstr>Anatomia tubului digestiv și a glandelor anexe</vt:lpstr>
      <vt:lpstr>Prezentare PowerPoint</vt:lpstr>
      <vt:lpstr>Anatomia tubului digestiv și a glandelor anexe</vt:lpstr>
      <vt:lpstr>Fiziologia tubului digestiv și a glandelor anexe</vt:lpstr>
      <vt:lpstr>Fiziologia tubului digestiv și a glandelor anexe</vt:lpstr>
      <vt:lpstr>Fiziologia tubului digestiv și a glandelor anexe</vt:lpstr>
      <vt:lpstr>Fiziologia tubului digestiv și a glandelor anexe</vt:lpstr>
      <vt:lpstr>Temă – fixați-vă cunoștințele cu privire la: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Digestia extracelulară Anatomia și fiziologia tubului digestiv și a glandelor anexe</dc:title>
  <dc:creator>Toshiba</dc:creator>
  <cp:lastModifiedBy>Lenovo</cp:lastModifiedBy>
  <cp:revision>56</cp:revision>
  <dcterms:created xsi:type="dcterms:W3CDTF">2014-07-29T13:18:21Z</dcterms:created>
  <dcterms:modified xsi:type="dcterms:W3CDTF">2020-05-05T19:45:22Z</dcterms:modified>
</cp:coreProperties>
</file>