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u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Clic pentru a edita stilul de subtitlu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E4BB-E664-493E-BFA9-DDF5E2855EA5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AF01CE2-C35A-4FA3-A7DE-A60CD0A35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342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u și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E4BB-E664-493E-BFA9-DDF5E2855EA5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AF01CE2-C35A-4FA3-A7DE-A60CD0A35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932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E4BB-E664-493E-BFA9-DDF5E2855EA5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AF01CE2-C35A-4FA3-A7DE-A60CD0A3549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94480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E4BB-E664-493E-BFA9-DDF5E2855EA5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AF01CE2-C35A-4FA3-A7DE-A60CD0A35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1614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E4BB-E664-493E-BFA9-DDF5E2855EA5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AF01CE2-C35A-4FA3-A7DE-A60CD0A3549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601846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devărat sau f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E4BB-E664-493E-BFA9-DDF5E2855EA5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AF01CE2-C35A-4FA3-A7DE-A60CD0A35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718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E4BB-E664-493E-BFA9-DDF5E2855EA5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01CE2-C35A-4FA3-A7DE-A60CD0A35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027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E4BB-E664-493E-BFA9-DDF5E2855EA5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01CE2-C35A-4FA3-A7DE-A60CD0A35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563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E4BB-E664-493E-BFA9-DDF5E2855EA5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01CE2-C35A-4FA3-A7DE-A60CD0A35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021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E4BB-E664-493E-BFA9-DDF5E2855EA5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AF01CE2-C35A-4FA3-A7DE-A60CD0A35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885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E4BB-E664-493E-BFA9-DDF5E2855EA5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AF01CE2-C35A-4FA3-A7DE-A60CD0A35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19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E4BB-E664-493E-BFA9-DDF5E2855EA5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AF01CE2-C35A-4FA3-A7DE-A60CD0A35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491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E4BB-E664-493E-BFA9-DDF5E2855EA5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01CE2-C35A-4FA3-A7DE-A60CD0A35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403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E4BB-E664-493E-BFA9-DDF5E2855EA5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01CE2-C35A-4FA3-A7DE-A60CD0A35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625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E4BB-E664-493E-BFA9-DDF5E2855EA5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01CE2-C35A-4FA3-A7DE-A60CD0A35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003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o-RO" smtClean="0"/>
              <a:t>Faceți clic pe pictogramă pentru a adăuga o imagine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Clic pentru editare stiluri text Coordonator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E4BB-E664-493E-BFA9-DDF5E2855EA5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AF01CE2-C35A-4FA3-A7DE-A60CD0A35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702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o-RO" smtClean="0"/>
              <a:t>Clic pentru editare stil titlu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EE4BB-E664-493E-BFA9-DDF5E2855EA5}" type="datetimeFigureOut">
              <a:rPr lang="en-US" smtClean="0"/>
              <a:t>11/2/2020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AF01CE2-C35A-4FA3-A7DE-A60CD0A35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763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INFIINTAREA FIRMEI</a:t>
            </a:r>
            <a:endParaRPr lang="en-US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Intocmirea</a:t>
            </a:r>
            <a:r>
              <a:rPr lang="en-US" dirty="0" smtClean="0"/>
              <a:t> </a:t>
            </a:r>
            <a:r>
              <a:rPr lang="en-US" dirty="0" err="1" smtClean="0"/>
              <a:t>Actului</a:t>
            </a:r>
            <a:r>
              <a:rPr lang="en-US" dirty="0" smtClean="0"/>
              <a:t> </a:t>
            </a:r>
            <a:r>
              <a:rPr lang="en-US" dirty="0" err="1" smtClean="0"/>
              <a:t>constitutiv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436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Obiective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ro-RO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să </a:t>
            </a:r>
            <a:r>
              <a:rPr lang="ro-RO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recunoasca</a:t>
            </a:r>
            <a:r>
              <a:rPr lang="ro-RO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o-RO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formatu</a:t>
            </a:r>
            <a:r>
              <a:rPr lang="en-US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</a:t>
            </a:r>
            <a:r>
              <a:rPr lang="ro-RO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actului constitutiv si a documentelor de </a:t>
            </a:r>
            <a:r>
              <a:rPr lang="ro-RO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infiintare</a:t>
            </a:r>
            <a:r>
              <a:rPr lang="ro-RO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firmei</a:t>
            </a:r>
            <a:endParaRPr lang="en-US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ro-RO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-să aplice regulile de completare a documentelor</a:t>
            </a:r>
            <a:endParaRPr lang="en-US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ro-RO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-să completeze actul constitutiv si sa explice ce prevederi </a:t>
            </a:r>
            <a:r>
              <a:rPr lang="ro-RO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contine</a:t>
            </a:r>
            <a:endParaRPr lang="en-US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ro-RO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-sa enumere documentele necesare </a:t>
            </a:r>
            <a:r>
              <a:rPr lang="ro-RO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infiintarii</a:t>
            </a:r>
            <a:r>
              <a:rPr lang="ro-RO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si </a:t>
            </a:r>
            <a:r>
              <a:rPr lang="ro-RO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preluarii</a:t>
            </a:r>
            <a:r>
              <a:rPr lang="ro-RO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unei firme</a:t>
            </a:r>
            <a:endParaRPr lang="en-US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it-IT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să manifeste spirit de iniţiativă şi cooperare în cadrul grupului</a:t>
            </a:r>
            <a:endParaRPr lang="en-US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it-IT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Dacă obiectivele sunt atinse în proporție de 70% se consideră mulțumitor îndeplinite. </a:t>
            </a:r>
            <a:endParaRPr lang="en-US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ro-RO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466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Actul Constitutiv reprezintă acordul de </a:t>
            </a:r>
            <a:r>
              <a:rPr lang="ro-RO" dirty="0" err="1"/>
              <a:t>voinţă</a:t>
            </a:r>
            <a:r>
              <a:rPr lang="ro-RO" dirty="0"/>
              <a:t> exprimat de către una sau mai multe persoane </a:t>
            </a:r>
            <a:r>
              <a:rPr lang="ro-RO" dirty="0" err="1"/>
              <a:t>şi</a:t>
            </a:r>
            <a:r>
              <a:rPr lang="ro-RO" dirty="0"/>
              <a:t> poate fi format din contractul de societate </a:t>
            </a:r>
            <a:r>
              <a:rPr lang="ro-RO" dirty="0" err="1"/>
              <a:t>şi</a:t>
            </a:r>
            <a:r>
              <a:rPr lang="ro-RO" dirty="0"/>
              <a:t> statut sau poate desemna </a:t>
            </a:r>
            <a:r>
              <a:rPr lang="ro-RO" dirty="0" err="1"/>
              <a:t>atît</a:t>
            </a:r>
            <a:r>
              <a:rPr lang="ro-RO" dirty="0"/>
              <a:t> înscrisul unic </a:t>
            </a:r>
            <a:r>
              <a:rPr lang="ro-RO" dirty="0" err="1"/>
              <a:t>cît</a:t>
            </a:r>
            <a:r>
              <a:rPr lang="ro-RO" dirty="0"/>
              <a:t> </a:t>
            </a:r>
            <a:r>
              <a:rPr lang="ro-RO" dirty="0" err="1"/>
              <a:t>şi</a:t>
            </a:r>
            <a:r>
              <a:rPr lang="ro-RO" dirty="0"/>
              <a:t> statutul </a:t>
            </a:r>
            <a:r>
              <a:rPr lang="ro-RO" dirty="0" err="1"/>
              <a:t>societăţii</a:t>
            </a:r>
            <a:r>
              <a:rPr lang="ro-RO" dirty="0"/>
              <a:t>. </a:t>
            </a:r>
            <a:endParaRPr lang="en-US" dirty="0"/>
          </a:p>
          <a:p>
            <a:r>
              <a:rPr lang="ro-RO" dirty="0"/>
              <a:t>Societatea în nume colectiv sau în comandită simplă se constituie prin contract de societate, iar societatea pe </a:t>
            </a:r>
            <a:r>
              <a:rPr lang="ro-RO" dirty="0" err="1"/>
              <a:t>acţiuni</a:t>
            </a:r>
            <a:r>
              <a:rPr lang="ro-RO" dirty="0"/>
              <a:t>, în comandită pe </a:t>
            </a:r>
            <a:r>
              <a:rPr lang="ro-RO" dirty="0" err="1"/>
              <a:t>acţiuni</a:t>
            </a:r>
            <a:r>
              <a:rPr lang="ro-RO" dirty="0"/>
              <a:t> sau cu răspundere limitată, prin contract de societate </a:t>
            </a:r>
            <a:r>
              <a:rPr lang="ro-RO" dirty="0" err="1"/>
              <a:t>şi</a:t>
            </a:r>
            <a:r>
              <a:rPr lang="ro-RO" dirty="0"/>
              <a:t> statut. Societatea cu răspundere limitată se poate constitui </a:t>
            </a:r>
            <a:r>
              <a:rPr lang="ro-RO" dirty="0" err="1"/>
              <a:t>şi</a:t>
            </a:r>
            <a:r>
              <a:rPr lang="ro-RO" dirty="0"/>
              <a:t> prin actul de </a:t>
            </a:r>
            <a:r>
              <a:rPr lang="ro-RO" dirty="0" err="1"/>
              <a:t>voinţă</a:t>
            </a:r>
            <a:r>
              <a:rPr lang="ro-RO" dirty="0"/>
              <a:t> al unei singure persoane. În acest caz se </a:t>
            </a:r>
            <a:r>
              <a:rPr lang="ro-RO" dirty="0" err="1"/>
              <a:t>întocmeşte</a:t>
            </a:r>
            <a:r>
              <a:rPr lang="ro-RO" dirty="0"/>
              <a:t> numai statutul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927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dirty="0"/>
              <a:t>Actul constitutiv se încheie sub semnătură privată, se semnează de </a:t>
            </a:r>
            <a:r>
              <a:rPr lang="ro-RO" dirty="0" err="1"/>
              <a:t>toţi</a:t>
            </a:r>
            <a:r>
              <a:rPr lang="ro-RO" dirty="0"/>
              <a:t> </a:t>
            </a:r>
            <a:r>
              <a:rPr lang="ro-RO" dirty="0" err="1"/>
              <a:t>asociaţii</a:t>
            </a:r>
            <a:r>
              <a:rPr lang="ro-RO" dirty="0"/>
              <a:t> sau, în caz de </a:t>
            </a:r>
            <a:r>
              <a:rPr lang="ro-RO" dirty="0" err="1"/>
              <a:t>subscripţie</a:t>
            </a:r>
            <a:r>
              <a:rPr lang="ro-RO" dirty="0"/>
              <a:t> publică, de fondatori. Forma autentică a actului constitutiv este obligatorie atunci </a:t>
            </a:r>
            <a:r>
              <a:rPr lang="ro-RO" dirty="0" err="1"/>
              <a:t>cînd</a:t>
            </a:r>
            <a:r>
              <a:rPr lang="ro-RO" dirty="0"/>
              <a:t>: printre bunurile subscrise ca aport la capitalul social se află un teren; </a:t>
            </a:r>
            <a:r>
              <a:rPr lang="ro-RO" dirty="0" err="1"/>
              <a:t>cînd</a:t>
            </a:r>
            <a:r>
              <a:rPr lang="ro-RO" dirty="0"/>
              <a:t> se constituie o societate în nume colectiv sau în comandită simplă; sau </a:t>
            </a:r>
            <a:r>
              <a:rPr lang="ro-RO" dirty="0" err="1"/>
              <a:t>cînd</a:t>
            </a:r>
            <a:r>
              <a:rPr lang="ro-RO" dirty="0"/>
              <a:t> societatea pe </a:t>
            </a:r>
            <a:r>
              <a:rPr lang="ro-RO" dirty="0" err="1"/>
              <a:t>acţiuni</a:t>
            </a:r>
            <a:r>
              <a:rPr lang="ro-RO" dirty="0"/>
              <a:t> se constituie prin </a:t>
            </a:r>
            <a:r>
              <a:rPr lang="ro-RO" dirty="0" err="1"/>
              <a:t>subscripţie</a:t>
            </a:r>
            <a:r>
              <a:rPr lang="ro-RO" dirty="0"/>
              <a:t> publică. </a:t>
            </a:r>
            <a:endParaRPr lang="en-US" dirty="0"/>
          </a:p>
          <a:p>
            <a:r>
              <a:rPr lang="ro-RO" dirty="0"/>
              <a:t>Actul constitutiv </a:t>
            </a:r>
            <a:r>
              <a:rPr lang="ro-RO" dirty="0" err="1"/>
              <a:t>dobîndeşte</a:t>
            </a:r>
            <a:r>
              <a:rPr lang="ro-RO" dirty="0"/>
              <a:t> dată certă </a:t>
            </a:r>
            <a:r>
              <a:rPr lang="ro-RO" dirty="0" err="1"/>
              <a:t>şi</a:t>
            </a:r>
            <a:r>
              <a:rPr lang="ro-RO" dirty="0"/>
              <a:t> prin depunerea la oficiul registrului </a:t>
            </a:r>
            <a:r>
              <a:rPr lang="ro-RO" dirty="0" err="1"/>
              <a:t>comerţului</a:t>
            </a:r>
            <a:r>
              <a:rPr lang="ro-RO" dirty="0"/>
              <a:t>, după semnarea lui de către </a:t>
            </a:r>
            <a:r>
              <a:rPr lang="ro-RO" dirty="0" err="1"/>
              <a:t>asociaţi</a:t>
            </a:r>
            <a:r>
              <a:rPr lang="ro-RO" dirty="0"/>
              <a:t> sau </a:t>
            </a:r>
            <a:r>
              <a:rPr lang="ro-RO" dirty="0" err="1"/>
              <a:t>acţionari</a:t>
            </a:r>
            <a:r>
              <a:rPr lang="ro-RO" dirty="0"/>
              <a:t>. Actul constitutiv depus în </a:t>
            </a:r>
            <a:r>
              <a:rPr lang="ro-RO" dirty="0" err="1"/>
              <a:t>susţinerea</a:t>
            </a:r>
            <a:r>
              <a:rPr lang="ro-RO" dirty="0"/>
              <a:t> cererilor de înregistrare a </a:t>
            </a:r>
            <a:r>
              <a:rPr lang="ro-RO" dirty="0" err="1"/>
              <a:t>societăţilor</a:t>
            </a:r>
            <a:r>
              <a:rPr lang="ro-RO" dirty="0"/>
              <a:t> comerciale, se redactează în limba română. </a:t>
            </a:r>
            <a:endParaRPr lang="en-US" dirty="0"/>
          </a:p>
          <a:p>
            <a:r>
              <a:rPr lang="ro-RO" dirty="0"/>
              <a:t> 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393199"/>
      </p:ext>
    </p:extLst>
  </p:cSld>
  <p:clrMapOvr>
    <a:masterClrMapping/>
  </p:clrMapOvr>
</p:sld>
</file>

<file path=ppt/theme/theme1.xml><?xml version="1.0" encoding="utf-8"?>
<a:theme xmlns:a="http://schemas.openxmlformats.org/drawingml/2006/main" name="Adiere">
  <a:themeElements>
    <a:clrScheme name="Adiere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Adier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Adiere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280</Words>
  <Application>Microsoft Office PowerPoint</Application>
  <PresentationFormat>Ecran lat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4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Times New Roman</vt:lpstr>
      <vt:lpstr>Wingdings 3</vt:lpstr>
      <vt:lpstr>Adiere</vt:lpstr>
      <vt:lpstr>INFIINTAREA FIRMEI</vt:lpstr>
      <vt:lpstr>Obiective </vt:lpstr>
      <vt:lpstr>Prezentare PowerPoint</vt:lpstr>
      <vt:lpstr>Prezentare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INFIINTAREA FIRMEI</dc:title>
  <dc:creator>BonitoStudio</dc:creator>
  <cp:lastModifiedBy>BonitoStudio</cp:lastModifiedBy>
  <cp:revision>2</cp:revision>
  <dcterms:created xsi:type="dcterms:W3CDTF">2020-10-18T07:40:27Z</dcterms:created>
  <dcterms:modified xsi:type="dcterms:W3CDTF">2020-11-02T08:53:37Z</dcterms:modified>
</cp:coreProperties>
</file>